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80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9" r:id="rId3"/>
    <p:sldId id="260" r:id="rId4"/>
    <p:sldId id="273" r:id="rId5"/>
    <p:sldId id="275" r:id="rId6"/>
    <p:sldId id="271" r:id="rId7"/>
    <p:sldId id="267" r:id="rId8"/>
    <p:sldId id="303" r:id="rId9"/>
    <p:sldId id="304" r:id="rId10"/>
    <p:sldId id="266" r:id="rId11"/>
    <p:sldId id="305" r:id="rId12"/>
    <p:sldId id="306" r:id="rId13"/>
    <p:sldId id="307" r:id="rId14"/>
    <p:sldId id="309" r:id="rId15"/>
    <p:sldId id="308" r:id="rId16"/>
    <p:sldId id="281" r:id="rId17"/>
  </p:sldIdLst>
  <p:sldSz cx="9144000" cy="5143500" type="screen16x9"/>
  <p:notesSz cx="6858000" cy="9144000"/>
  <p:embeddedFontLst>
    <p:embeddedFont>
      <p:font typeface="210 동화책 R" panose="02020603020101020101" pitchFamily="18" charset="-127"/>
      <p:regular r:id="rId20"/>
    </p:embeddedFont>
    <p:embeddedFont>
      <p:font typeface="a꽃피는봄" panose="02020600000000000000" pitchFamily="18" charset="-127"/>
      <p:regular r:id="rId21"/>
    </p:embeddedFont>
    <p:embeddedFont>
      <p:font typeface="a시월구일3" panose="02020600000000000000" pitchFamily="18" charset="-127"/>
      <p:regular r:id="rId22"/>
    </p:embeddedFont>
    <p:embeddedFont>
      <p:font typeface="a신디나루M" panose="02020600000000000000" pitchFamily="18" charset="-127"/>
      <p:regular r:id="rId23"/>
    </p:embeddedFont>
    <p:embeddedFont>
      <p:font typeface="a타이틀고딕5" panose="02020600000000000000" pitchFamily="18" charset="-127"/>
      <p:regular r:id="rId24"/>
    </p:embeddedFont>
    <p:embeddedFont>
      <p:font typeface="Blinker" panose="020B0600000101010101" charset="0"/>
      <p:regular r:id="rId25"/>
      <p:bold r:id="rId26"/>
    </p:embeddedFont>
    <p:embeddedFont>
      <p:font typeface="Blinker SemiBold" panose="020B0600000101010101" charset="0"/>
      <p:regular r:id="rId27"/>
      <p:bold r:id="rId28"/>
    </p:embeddedFont>
    <p:embeddedFont>
      <p:font typeface="D2Coding" panose="020B0609020101020101" pitchFamily="49" charset="-127"/>
      <p:regular r:id="rId29"/>
      <p:bold r:id="rId30"/>
    </p:embeddedFont>
    <p:embeddedFont>
      <p:font typeface="Raleway" pitchFamily="2" charset="0"/>
      <p:regular r:id="rId31"/>
      <p:bold r:id="rId32"/>
      <p:italic r:id="rId33"/>
      <p:boldItalic r:id="rId34"/>
    </p:embeddedFont>
    <p:embeddedFont>
      <p:font typeface="Raleway Black" pitchFamily="2" charset="0"/>
      <p:bold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40AB"/>
    <a:srgbClr val="D96A39"/>
    <a:srgbClr val="EBC920"/>
    <a:srgbClr val="333333"/>
    <a:srgbClr val="DB2A4A"/>
    <a:srgbClr val="EBB18E"/>
    <a:srgbClr val="F8F5E8"/>
    <a:srgbClr val="2BB7AB"/>
    <a:srgbClr val="5A2C1D"/>
    <a:srgbClr val="FFF9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7FA0B47-69D2-43D5-B154-2446871EE3F9}">
  <a:tblStyle styleId="{E7FA0B47-69D2-43D5-B154-2446871EE3F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125" d="100"/>
          <a:sy n="125" d="100"/>
        </p:scale>
        <p:origin x="-64" y="2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9" Type="http://schemas.openxmlformats.org/officeDocument/2006/relationships/theme" Target="theme/theme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F356374-6472-44ED-BD45-FCBE1E509A6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4150892-1FA3-4F15-9C0B-D0D9A8BBDB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8B4072-394F-4043-98C0-4E13EDCF5DE2}" type="datetimeFigureOut">
              <a:rPr lang="ko-KR" altLang="en-US" smtClean="0"/>
              <a:t>2021-11-08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EF42C8D-A6E7-42CA-A784-98F62CAB32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B05785E-8F11-42FA-9010-154946CAED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636B1D-5D00-4EE7-805F-9CB3A6D4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92173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c88dac45c1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c88dac45c1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c88dac4157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c88dac4157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c88dac45c1_6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c88dac45c1_6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75300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c88dac45c1_6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c88dac45c1_6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448480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c88dac45c1_6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c88dac45c1_6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3539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c88dac45c1_6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c88dac45c1_6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42322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c88dac45c1_6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c88dac45c1_6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88207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c88dac415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" name="Google Shape;1117;gc88dac415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c88dac415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c88dac415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c88dac45c1_6_5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c88dac45c1_6_5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c88dac45c1_6_6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c88dac45c1_6_6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c88dac45c1_6_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Google Shape;1058;gc88dac45c1_6_5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c88dac45c1_6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Google Shape;851;gc88dac45c1_6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c88dac4157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c88dac4157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c88dac45c1_6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c88dac45c1_6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083914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c88dac45c1_6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c88dac45c1_6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503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404700" y="802888"/>
            <a:ext cx="1572900" cy="291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" name="Google Shape;10;p2"/>
          <p:cNvCxnSpPr/>
          <p:nvPr/>
        </p:nvCxnSpPr>
        <p:spPr>
          <a:xfrm rot="10800000">
            <a:off x="769800" y="4381500"/>
            <a:ext cx="7612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11;p2"/>
          <p:cNvSpPr/>
          <p:nvPr/>
        </p:nvSpPr>
        <p:spPr>
          <a:xfrm>
            <a:off x="5450975" y="761088"/>
            <a:ext cx="1572900" cy="291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7661000" y="1324913"/>
            <a:ext cx="348300" cy="3483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>
            <a:off x="7586275" y="761100"/>
            <a:ext cx="497750" cy="631500"/>
          </a:xfrm>
          <a:prstGeom prst="flowChartDecision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4" name="Google Shape;14;p2"/>
          <p:cNvCxnSpPr/>
          <p:nvPr/>
        </p:nvCxnSpPr>
        <p:spPr>
          <a:xfrm>
            <a:off x="769675" y="773775"/>
            <a:ext cx="0" cy="360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5;p2"/>
          <p:cNvCxnSpPr/>
          <p:nvPr/>
        </p:nvCxnSpPr>
        <p:spPr>
          <a:xfrm rot="10800000">
            <a:off x="769800" y="3856625"/>
            <a:ext cx="7612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" name="Google Shape;19;p2"/>
          <p:cNvGrpSpPr/>
          <p:nvPr/>
        </p:nvGrpSpPr>
        <p:grpSpPr>
          <a:xfrm>
            <a:off x="1002550" y="2537775"/>
            <a:ext cx="477900" cy="1136825"/>
            <a:chOff x="1002550" y="2537775"/>
            <a:chExt cx="477900" cy="1136825"/>
          </a:xfrm>
        </p:grpSpPr>
        <p:sp>
          <p:nvSpPr>
            <p:cNvPr id="20" name="Google Shape;20;p2"/>
            <p:cNvSpPr/>
            <p:nvPr/>
          </p:nvSpPr>
          <p:spPr>
            <a:xfrm rot="10800000">
              <a:off x="1002550" y="3043100"/>
              <a:ext cx="477900" cy="631500"/>
            </a:xfrm>
            <a:prstGeom prst="flowChartDecision">
              <a:avLst/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1002550" y="2537775"/>
              <a:ext cx="477900" cy="631500"/>
            </a:xfrm>
            <a:prstGeom prst="flowChartDecision">
              <a:avLst/>
            </a:prstGeom>
            <a:solidFill>
              <a:schemeClr val="accent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 rot="1926912">
            <a:off x="138782" y="120038"/>
            <a:ext cx="1261784" cy="2057764"/>
          </a:xfrm>
          <a:custGeom>
            <a:avLst/>
            <a:gdLst/>
            <a:ahLst/>
            <a:cxnLst/>
            <a:rect l="l" t="t" r="r" b="b"/>
            <a:pathLst>
              <a:path w="40562" h="66150" extrusionOk="0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" name="Google Shape;26;p2"/>
          <p:cNvGrpSpPr/>
          <p:nvPr/>
        </p:nvGrpSpPr>
        <p:grpSpPr>
          <a:xfrm>
            <a:off x="2131925" y="761088"/>
            <a:ext cx="1619175" cy="333700"/>
            <a:chOff x="2131925" y="761088"/>
            <a:chExt cx="1619175" cy="333700"/>
          </a:xfrm>
        </p:grpSpPr>
        <p:sp>
          <p:nvSpPr>
            <p:cNvPr id="27" name="Google Shape;27;p2"/>
            <p:cNvSpPr/>
            <p:nvPr/>
          </p:nvSpPr>
          <p:spPr>
            <a:xfrm>
              <a:off x="2131925" y="802888"/>
              <a:ext cx="1572900" cy="291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178200" y="761088"/>
              <a:ext cx="1572900" cy="2919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9" name="Google Shape;29;p2"/>
          <p:cNvCxnSpPr/>
          <p:nvPr/>
        </p:nvCxnSpPr>
        <p:spPr>
          <a:xfrm>
            <a:off x="8382000" y="773775"/>
            <a:ext cx="0" cy="360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Google Shape;30;p2"/>
          <p:cNvSpPr/>
          <p:nvPr/>
        </p:nvSpPr>
        <p:spPr>
          <a:xfrm rot="670247">
            <a:off x="7112515" y="2688102"/>
            <a:ext cx="1445287" cy="2497252"/>
          </a:xfrm>
          <a:custGeom>
            <a:avLst/>
            <a:gdLst/>
            <a:ahLst/>
            <a:cxnLst/>
            <a:rect l="l" t="t" r="r" b="b"/>
            <a:pathLst>
              <a:path w="49037" h="84729" extrusionOk="0">
                <a:moveTo>
                  <a:pt x="43427" y="2451"/>
                </a:moveTo>
                <a:cubicBezTo>
                  <a:pt x="43526" y="2451"/>
                  <a:pt x="43626" y="2451"/>
                  <a:pt x="43725" y="2491"/>
                </a:cubicBezTo>
                <a:cubicBezTo>
                  <a:pt x="43725" y="2491"/>
                  <a:pt x="44023" y="2531"/>
                  <a:pt x="44043" y="2551"/>
                </a:cubicBezTo>
                <a:cubicBezTo>
                  <a:pt x="44083" y="2591"/>
                  <a:pt x="44282" y="2630"/>
                  <a:pt x="44342" y="2650"/>
                </a:cubicBezTo>
                <a:cubicBezTo>
                  <a:pt x="44362" y="2690"/>
                  <a:pt x="44421" y="2690"/>
                  <a:pt x="44421" y="2690"/>
                </a:cubicBezTo>
                <a:cubicBezTo>
                  <a:pt x="44521" y="2730"/>
                  <a:pt x="44580" y="2790"/>
                  <a:pt x="44680" y="2829"/>
                </a:cubicBezTo>
                <a:cubicBezTo>
                  <a:pt x="44740" y="2849"/>
                  <a:pt x="44919" y="2989"/>
                  <a:pt x="44919" y="2989"/>
                </a:cubicBezTo>
                <a:cubicBezTo>
                  <a:pt x="45018" y="3088"/>
                  <a:pt x="45137" y="3187"/>
                  <a:pt x="45237" y="3287"/>
                </a:cubicBezTo>
                <a:cubicBezTo>
                  <a:pt x="45257" y="3307"/>
                  <a:pt x="45356" y="3426"/>
                  <a:pt x="45356" y="3446"/>
                </a:cubicBezTo>
                <a:cubicBezTo>
                  <a:pt x="45456" y="3585"/>
                  <a:pt x="45535" y="3725"/>
                  <a:pt x="45615" y="3884"/>
                </a:cubicBezTo>
                <a:cubicBezTo>
                  <a:pt x="45655" y="3983"/>
                  <a:pt x="45734" y="4103"/>
                  <a:pt x="45774" y="4202"/>
                </a:cubicBezTo>
                <a:cubicBezTo>
                  <a:pt x="45774" y="4222"/>
                  <a:pt x="45874" y="4421"/>
                  <a:pt x="45874" y="4480"/>
                </a:cubicBezTo>
                <a:cubicBezTo>
                  <a:pt x="45973" y="4799"/>
                  <a:pt x="46072" y="5117"/>
                  <a:pt x="46132" y="5435"/>
                </a:cubicBezTo>
                <a:cubicBezTo>
                  <a:pt x="46152" y="5594"/>
                  <a:pt x="46172" y="5734"/>
                  <a:pt x="46212" y="5873"/>
                </a:cubicBezTo>
                <a:lnTo>
                  <a:pt x="46212" y="5933"/>
                </a:lnTo>
                <a:cubicBezTo>
                  <a:pt x="46212" y="5992"/>
                  <a:pt x="46232" y="6072"/>
                  <a:pt x="46232" y="6092"/>
                </a:cubicBezTo>
                <a:cubicBezTo>
                  <a:pt x="46251" y="6410"/>
                  <a:pt x="46271" y="6708"/>
                  <a:pt x="46311" y="7027"/>
                </a:cubicBezTo>
                <a:cubicBezTo>
                  <a:pt x="46351" y="7663"/>
                  <a:pt x="46351" y="8280"/>
                  <a:pt x="46271" y="8877"/>
                </a:cubicBezTo>
                <a:cubicBezTo>
                  <a:pt x="46251" y="9016"/>
                  <a:pt x="46251" y="9175"/>
                  <a:pt x="46232" y="9295"/>
                </a:cubicBezTo>
                <a:cubicBezTo>
                  <a:pt x="46232" y="9314"/>
                  <a:pt x="46212" y="9394"/>
                  <a:pt x="46212" y="9434"/>
                </a:cubicBezTo>
                <a:lnTo>
                  <a:pt x="46212" y="9513"/>
                </a:lnTo>
                <a:cubicBezTo>
                  <a:pt x="46152" y="9852"/>
                  <a:pt x="46112" y="10170"/>
                  <a:pt x="46033" y="10488"/>
                </a:cubicBezTo>
                <a:cubicBezTo>
                  <a:pt x="45913" y="11085"/>
                  <a:pt x="45734" y="11682"/>
                  <a:pt x="45535" y="12278"/>
                </a:cubicBezTo>
                <a:lnTo>
                  <a:pt x="45237" y="13094"/>
                </a:lnTo>
                <a:cubicBezTo>
                  <a:pt x="45217" y="13154"/>
                  <a:pt x="45177" y="13233"/>
                  <a:pt x="45157" y="13273"/>
                </a:cubicBezTo>
                <a:cubicBezTo>
                  <a:pt x="45157" y="13293"/>
                  <a:pt x="45118" y="13373"/>
                  <a:pt x="45118" y="13412"/>
                </a:cubicBezTo>
                <a:cubicBezTo>
                  <a:pt x="45078" y="13452"/>
                  <a:pt x="45078" y="13492"/>
                  <a:pt x="45078" y="13492"/>
                </a:cubicBezTo>
                <a:cubicBezTo>
                  <a:pt x="45038" y="13591"/>
                  <a:pt x="45018" y="13691"/>
                  <a:pt x="44958" y="13770"/>
                </a:cubicBezTo>
                <a:cubicBezTo>
                  <a:pt x="44680" y="14347"/>
                  <a:pt x="44421" y="14884"/>
                  <a:pt x="44083" y="15441"/>
                </a:cubicBezTo>
                <a:cubicBezTo>
                  <a:pt x="43765" y="15978"/>
                  <a:pt x="43427" y="16516"/>
                  <a:pt x="43069" y="17033"/>
                </a:cubicBezTo>
                <a:cubicBezTo>
                  <a:pt x="42989" y="17152"/>
                  <a:pt x="42890" y="17272"/>
                  <a:pt x="42830" y="17371"/>
                </a:cubicBezTo>
                <a:cubicBezTo>
                  <a:pt x="42770" y="17431"/>
                  <a:pt x="42750" y="17470"/>
                  <a:pt x="42691" y="17530"/>
                </a:cubicBezTo>
                <a:cubicBezTo>
                  <a:pt x="42671" y="17550"/>
                  <a:pt x="42671" y="17550"/>
                  <a:pt x="42671" y="17570"/>
                </a:cubicBezTo>
                <a:lnTo>
                  <a:pt x="42074" y="18326"/>
                </a:lnTo>
                <a:cubicBezTo>
                  <a:pt x="41258" y="19301"/>
                  <a:pt x="40343" y="20176"/>
                  <a:pt x="39369" y="21011"/>
                </a:cubicBezTo>
                <a:cubicBezTo>
                  <a:pt x="38473" y="21747"/>
                  <a:pt x="37578" y="22404"/>
                  <a:pt x="36484" y="23080"/>
                </a:cubicBezTo>
                <a:cubicBezTo>
                  <a:pt x="35569" y="23637"/>
                  <a:pt x="34614" y="24174"/>
                  <a:pt x="33679" y="24632"/>
                </a:cubicBezTo>
                <a:cubicBezTo>
                  <a:pt x="33679" y="24592"/>
                  <a:pt x="33699" y="24512"/>
                  <a:pt x="33699" y="24473"/>
                </a:cubicBezTo>
                <a:cubicBezTo>
                  <a:pt x="34117" y="21727"/>
                  <a:pt x="34475" y="18962"/>
                  <a:pt x="35012" y="16257"/>
                </a:cubicBezTo>
                <a:cubicBezTo>
                  <a:pt x="35291" y="14884"/>
                  <a:pt x="35609" y="13552"/>
                  <a:pt x="35987" y="12199"/>
                </a:cubicBezTo>
                <a:cubicBezTo>
                  <a:pt x="36365" y="10906"/>
                  <a:pt x="36862" y="9553"/>
                  <a:pt x="37359" y="8419"/>
                </a:cubicBezTo>
                <a:cubicBezTo>
                  <a:pt x="37916" y="7206"/>
                  <a:pt x="38573" y="5992"/>
                  <a:pt x="39349" y="4918"/>
                </a:cubicBezTo>
                <a:cubicBezTo>
                  <a:pt x="39508" y="4699"/>
                  <a:pt x="39568" y="4620"/>
                  <a:pt x="39786" y="4341"/>
                </a:cubicBezTo>
                <a:cubicBezTo>
                  <a:pt x="40005" y="4103"/>
                  <a:pt x="40264" y="3824"/>
                  <a:pt x="40502" y="3605"/>
                </a:cubicBezTo>
                <a:cubicBezTo>
                  <a:pt x="40574" y="3533"/>
                  <a:pt x="40743" y="3381"/>
                  <a:pt x="40776" y="3381"/>
                </a:cubicBezTo>
                <a:cubicBezTo>
                  <a:pt x="40779" y="3381"/>
                  <a:pt x="40781" y="3383"/>
                  <a:pt x="40781" y="3386"/>
                </a:cubicBezTo>
                <a:lnTo>
                  <a:pt x="41079" y="3187"/>
                </a:lnTo>
                <a:cubicBezTo>
                  <a:pt x="41199" y="3108"/>
                  <a:pt x="41338" y="3008"/>
                  <a:pt x="41477" y="2949"/>
                </a:cubicBezTo>
                <a:cubicBezTo>
                  <a:pt x="41557" y="2909"/>
                  <a:pt x="41636" y="2889"/>
                  <a:pt x="41696" y="2829"/>
                </a:cubicBezTo>
                <a:cubicBezTo>
                  <a:pt x="41736" y="2829"/>
                  <a:pt x="41835" y="2790"/>
                  <a:pt x="41855" y="2750"/>
                </a:cubicBezTo>
                <a:cubicBezTo>
                  <a:pt x="42094" y="2650"/>
                  <a:pt x="42372" y="2591"/>
                  <a:pt x="42651" y="2531"/>
                </a:cubicBezTo>
                <a:cubicBezTo>
                  <a:pt x="42730" y="2511"/>
                  <a:pt x="42790" y="2511"/>
                  <a:pt x="42870" y="2491"/>
                </a:cubicBezTo>
                <a:cubicBezTo>
                  <a:pt x="43049" y="2451"/>
                  <a:pt x="43248" y="2451"/>
                  <a:pt x="43427" y="2451"/>
                </a:cubicBezTo>
                <a:close/>
                <a:moveTo>
                  <a:pt x="43368" y="0"/>
                </a:moveTo>
                <a:cubicBezTo>
                  <a:pt x="43295" y="0"/>
                  <a:pt x="43221" y="2"/>
                  <a:pt x="43148" y="5"/>
                </a:cubicBezTo>
                <a:cubicBezTo>
                  <a:pt x="41636" y="44"/>
                  <a:pt x="40264" y="661"/>
                  <a:pt x="39090" y="1596"/>
                </a:cubicBezTo>
                <a:cubicBezTo>
                  <a:pt x="37996" y="2451"/>
                  <a:pt x="37141" y="3605"/>
                  <a:pt x="36464" y="4799"/>
                </a:cubicBezTo>
                <a:cubicBezTo>
                  <a:pt x="35688" y="6072"/>
                  <a:pt x="35072" y="7405"/>
                  <a:pt x="34495" y="8797"/>
                </a:cubicBezTo>
                <a:cubicBezTo>
                  <a:pt x="33441" y="11463"/>
                  <a:pt x="32804" y="14248"/>
                  <a:pt x="32307" y="17033"/>
                </a:cubicBezTo>
                <a:cubicBezTo>
                  <a:pt x="31829" y="19718"/>
                  <a:pt x="31471" y="22424"/>
                  <a:pt x="31053" y="25129"/>
                </a:cubicBezTo>
                <a:cubicBezTo>
                  <a:pt x="31014" y="25388"/>
                  <a:pt x="30974" y="25626"/>
                  <a:pt x="30934" y="25905"/>
                </a:cubicBezTo>
                <a:cubicBezTo>
                  <a:pt x="30516" y="26084"/>
                  <a:pt x="30059" y="26263"/>
                  <a:pt x="29562" y="26422"/>
                </a:cubicBezTo>
                <a:cubicBezTo>
                  <a:pt x="27055" y="27357"/>
                  <a:pt x="24469" y="28053"/>
                  <a:pt x="21823" y="28511"/>
                </a:cubicBezTo>
                <a:cubicBezTo>
                  <a:pt x="19317" y="28968"/>
                  <a:pt x="16830" y="29247"/>
                  <a:pt x="14145" y="29287"/>
                </a:cubicBezTo>
                <a:cubicBezTo>
                  <a:pt x="13854" y="29291"/>
                  <a:pt x="13561" y="29294"/>
                  <a:pt x="13268" y="29294"/>
                </a:cubicBezTo>
                <a:cubicBezTo>
                  <a:pt x="12321" y="29294"/>
                  <a:pt x="11367" y="29268"/>
                  <a:pt x="10425" y="29207"/>
                </a:cubicBezTo>
                <a:cubicBezTo>
                  <a:pt x="10405" y="29206"/>
                  <a:pt x="10386" y="29205"/>
                  <a:pt x="10366" y="29205"/>
                </a:cubicBezTo>
                <a:cubicBezTo>
                  <a:pt x="9732" y="29205"/>
                  <a:pt x="9152" y="29824"/>
                  <a:pt x="9172" y="30460"/>
                </a:cubicBezTo>
                <a:cubicBezTo>
                  <a:pt x="9191" y="31157"/>
                  <a:pt x="9729" y="31654"/>
                  <a:pt x="10425" y="31694"/>
                </a:cubicBezTo>
                <a:cubicBezTo>
                  <a:pt x="11436" y="31760"/>
                  <a:pt x="12451" y="31793"/>
                  <a:pt x="13467" y="31793"/>
                </a:cubicBezTo>
                <a:cubicBezTo>
                  <a:pt x="17911" y="31793"/>
                  <a:pt x="22383" y="31165"/>
                  <a:pt x="26657" y="29983"/>
                </a:cubicBezTo>
                <a:cubicBezTo>
                  <a:pt x="27930" y="29625"/>
                  <a:pt x="29223" y="29247"/>
                  <a:pt x="30477" y="28770"/>
                </a:cubicBezTo>
                <a:lnTo>
                  <a:pt x="30477" y="28770"/>
                </a:lnTo>
                <a:cubicBezTo>
                  <a:pt x="30278" y="29884"/>
                  <a:pt x="30079" y="30998"/>
                  <a:pt x="29860" y="32151"/>
                </a:cubicBezTo>
                <a:cubicBezTo>
                  <a:pt x="28945" y="36846"/>
                  <a:pt x="27831" y="41501"/>
                  <a:pt x="26399" y="46036"/>
                </a:cubicBezTo>
                <a:cubicBezTo>
                  <a:pt x="25702" y="48304"/>
                  <a:pt x="24907" y="50572"/>
                  <a:pt x="24071" y="52780"/>
                </a:cubicBezTo>
                <a:cubicBezTo>
                  <a:pt x="23852" y="53357"/>
                  <a:pt x="23614" y="53914"/>
                  <a:pt x="23395" y="54471"/>
                </a:cubicBezTo>
                <a:lnTo>
                  <a:pt x="23256" y="54849"/>
                </a:lnTo>
                <a:cubicBezTo>
                  <a:pt x="23256" y="54869"/>
                  <a:pt x="23256" y="54869"/>
                  <a:pt x="23216" y="54909"/>
                </a:cubicBezTo>
                <a:cubicBezTo>
                  <a:pt x="23196" y="54968"/>
                  <a:pt x="23176" y="55028"/>
                  <a:pt x="23156" y="55107"/>
                </a:cubicBezTo>
                <a:cubicBezTo>
                  <a:pt x="23017" y="55366"/>
                  <a:pt x="22917" y="55645"/>
                  <a:pt x="22798" y="55903"/>
                </a:cubicBezTo>
                <a:cubicBezTo>
                  <a:pt x="22321" y="56977"/>
                  <a:pt x="21823" y="58052"/>
                  <a:pt x="21286" y="59126"/>
                </a:cubicBezTo>
                <a:cubicBezTo>
                  <a:pt x="20232" y="61234"/>
                  <a:pt x="19098" y="63303"/>
                  <a:pt x="17825" y="65312"/>
                </a:cubicBezTo>
                <a:cubicBezTo>
                  <a:pt x="17208" y="66287"/>
                  <a:pt x="16591" y="67262"/>
                  <a:pt x="15915" y="68197"/>
                </a:cubicBezTo>
                <a:cubicBezTo>
                  <a:pt x="15557" y="68694"/>
                  <a:pt x="15219" y="69172"/>
                  <a:pt x="14861" y="69649"/>
                </a:cubicBezTo>
                <a:cubicBezTo>
                  <a:pt x="14801" y="69749"/>
                  <a:pt x="14702" y="69868"/>
                  <a:pt x="14622" y="69967"/>
                </a:cubicBezTo>
                <a:cubicBezTo>
                  <a:pt x="14602" y="69987"/>
                  <a:pt x="14602" y="69987"/>
                  <a:pt x="14602" y="70027"/>
                </a:cubicBezTo>
                <a:cubicBezTo>
                  <a:pt x="14543" y="70067"/>
                  <a:pt x="14523" y="70127"/>
                  <a:pt x="14463" y="70166"/>
                </a:cubicBezTo>
                <a:cubicBezTo>
                  <a:pt x="14304" y="70385"/>
                  <a:pt x="14125" y="70624"/>
                  <a:pt x="13926" y="70843"/>
                </a:cubicBezTo>
                <a:cubicBezTo>
                  <a:pt x="12454" y="72673"/>
                  <a:pt x="10842" y="74423"/>
                  <a:pt x="9152" y="76035"/>
                </a:cubicBezTo>
                <a:cubicBezTo>
                  <a:pt x="8276" y="76850"/>
                  <a:pt x="7401" y="77646"/>
                  <a:pt x="6486" y="78402"/>
                </a:cubicBezTo>
                <a:cubicBezTo>
                  <a:pt x="6267" y="78581"/>
                  <a:pt x="6068" y="78740"/>
                  <a:pt x="5849" y="78919"/>
                </a:cubicBezTo>
                <a:lnTo>
                  <a:pt x="5471" y="79217"/>
                </a:lnTo>
                <a:lnTo>
                  <a:pt x="5412" y="79277"/>
                </a:lnTo>
                <a:cubicBezTo>
                  <a:pt x="5372" y="79297"/>
                  <a:pt x="5273" y="79397"/>
                  <a:pt x="5273" y="79397"/>
                </a:cubicBezTo>
                <a:cubicBezTo>
                  <a:pt x="4775" y="79774"/>
                  <a:pt x="4278" y="80133"/>
                  <a:pt x="3781" y="80491"/>
                </a:cubicBezTo>
                <a:cubicBezTo>
                  <a:pt x="2806" y="81167"/>
                  <a:pt x="1811" y="81804"/>
                  <a:pt x="797" y="82420"/>
                </a:cubicBezTo>
                <a:cubicBezTo>
                  <a:pt x="220" y="82778"/>
                  <a:pt x="1" y="83554"/>
                  <a:pt x="339" y="84111"/>
                </a:cubicBezTo>
                <a:cubicBezTo>
                  <a:pt x="582" y="84502"/>
                  <a:pt x="1017" y="84729"/>
                  <a:pt x="1445" y="84729"/>
                </a:cubicBezTo>
                <a:cubicBezTo>
                  <a:pt x="1649" y="84729"/>
                  <a:pt x="1851" y="84678"/>
                  <a:pt x="2030" y="84569"/>
                </a:cubicBezTo>
                <a:cubicBezTo>
                  <a:pt x="6088" y="82102"/>
                  <a:pt x="9828" y="79078"/>
                  <a:pt x="13051" y="75617"/>
                </a:cubicBezTo>
                <a:cubicBezTo>
                  <a:pt x="16233" y="72215"/>
                  <a:pt x="18979" y="68396"/>
                  <a:pt x="21286" y="64378"/>
                </a:cubicBezTo>
                <a:cubicBezTo>
                  <a:pt x="23614" y="60299"/>
                  <a:pt x="25563" y="55963"/>
                  <a:pt x="27174" y="51547"/>
                </a:cubicBezTo>
                <a:cubicBezTo>
                  <a:pt x="28766" y="47170"/>
                  <a:pt x="30059" y="42675"/>
                  <a:pt x="31133" y="38119"/>
                </a:cubicBezTo>
                <a:cubicBezTo>
                  <a:pt x="31929" y="34658"/>
                  <a:pt x="32625" y="31157"/>
                  <a:pt x="33202" y="27656"/>
                </a:cubicBezTo>
                <a:cubicBezTo>
                  <a:pt x="36086" y="26382"/>
                  <a:pt x="38812" y="24771"/>
                  <a:pt x="41179" y="22742"/>
                </a:cubicBezTo>
                <a:cubicBezTo>
                  <a:pt x="45177" y="19320"/>
                  <a:pt x="48181" y="14546"/>
                  <a:pt x="48778" y="9255"/>
                </a:cubicBezTo>
                <a:cubicBezTo>
                  <a:pt x="49036" y="6689"/>
                  <a:pt x="48838" y="3526"/>
                  <a:pt x="47007" y="1536"/>
                </a:cubicBezTo>
                <a:cubicBezTo>
                  <a:pt x="46083" y="518"/>
                  <a:pt x="44712" y="0"/>
                  <a:pt x="43368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 txBox="1">
            <a:spLocks noGrp="1"/>
          </p:cNvSpPr>
          <p:nvPr>
            <p:ph type="ctrTitle"/>
          </p:nvPr>
        </p:nvSpPr>
        <p:spPr>
          <a:xfrm>
            <a:off x="1713338" y="2600475"/>
            <a:ext cx="5729100" cy="59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700" b="0">
                <a:solidFill>
                  <a:schemeClr val="dk2"/>
                </a:solidFill>
                <a:latin typeface="Blinker SemiBold"/>
                <a:ea typeface="Blinker SemiBold"/>
                <a:cs typeface="Blinker SemiBold"/>
                <a:sym typeface="Blink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2" name="Google Shape;32;p2"/>
          <p:cNvSpPr txBox="1">
            <a:spLocks noGrp="1"/>
          </p:cNvSpPr>
          <p:nvPr>
            <p:ph type="subTitle" idx="1"/>
          </p:nvPr>
        </p:nvSpPr>
        <p:spPr>
          <a:xfrm>
            <a:off x="1840388" y="3888513"/>
            <a:ext cx="54750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5"/>
          <p:cNvSpPr txBox="1">
            <a:spLocks noGrp="1"/>
          </p:cNvSpPr>
          <p:nvPr>
            <p:ph type="subTitle" idx="1"/>
          </p:nvPr>
        </p:nvSpPr>
        <p:spPr>
          <a:xfrm>
            <a:off x="2936949" y="2564613"/>
            <a:ext cx="3270000" cy="11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420" name="Google Shape;420;p25"/>
          <p:cNvCxnSpPr/>
          <p:nvPr/>
        </p:nvCxnSpPr>
        <p:spPr>
          <a:xfrm>
            <a:off x="8382150" y="762000"/>
            <a:ext cx="0" cy="305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1" name="Google Shape;421;p25"/>
          <p:cNvCxnSpPr/>
          <p:nvPr/>
        </p:nvCxnSpPr>
        <p:spPr>
          <a:xfrm>
            <a:off x="762050" y="1344150"/>
            <a:ext cx="0" cy="304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2" name="Google Shape;422;p25"/>
          <p:cNvCxnSpPr/>
          <p:nvPr/>
        </p:nvCxnSpPr>
        <p:spPr>
          <a:xfrm>
            <a:off x="2394025" y="762000"/>
            <a:ext cx="5987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23" name="Google Shape;423;p25"/>
          <p:cNvGrpSpPr/>
          <p:nvPr/>
        </p:nvGrpSpPr>
        <p:grpSpPr>
          <a:xfrm flipH="1">
            <a:off x="7136500" y="4184550"/>
            <a:ext cx="1255325" cy="196950"/>
            <a:chOff x="752225" y="4184550"/>
            <a:chExt cx="1255325" cy="196950"/>
          </a:xfrm>
        </p:grpSpPr>
        <p:sp>
          <p:nvSpPr>
            <p:cNvPr id="424" name="Google Shape;424;p25"/>
            <p:cNvSpPr/>
            <p:nvPr/>
          </p:nvSpPr>
          <p:spPr>
            <a:xfrm>
              <a:off x="752225" y="419730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5"/>
            <p:cNvSpPr/>
            <p:nvPr/>
          </p:nvSpPr>
          <p:spPr>
            <a:xfrm>
              <a:off x="790450" y="418455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" name="Google Shape;426;p25"/>
          <p:cNvGrpSpPr/>
          <p:nvPr/>
        </p:nvGrpSpPr>
        <p:grpSpPr>
          <a:xfrm flipH="1">
            <a:off x="752225" y="762000"/>
            <a:ext cx="1255325" cy="196950"/>
            <a:chOff x="7136500" y="4184550"/>
            <a:chExt cx="1255325" cy="196950"/>
          </a:xfrm>
        </p:grpSpPr>
        <p:sp>
          <p:nvSpPr>
            <p:cNvPr id="427" name="Google Shape;427;p25"/>
            <p:cNvSpPr/>
            <p:nvPr/>
          </p:nvSpPr>
          <p:spPr>
            <a:xfrm>
              <a:off x="7136500" y="419730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5"/>
            <p:cNvSpPr/>
            <p:nvPr/>
          </p:nvSpPr>
          <p:spPr>
            <a:xfrm>
              <a:off x="7174725" y="418455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9" name="Google Shape;429;p25"/>
          <p:cNvGrpSpPr/>
          <p:nvPr/>
        </p:nvGrpSpPr>
        <p:grpSpPr>
          <a:xfrm rot="10800000" flipH="1">
            <a:off x="1103513" y="1357275"/>
            <a:ext cx="497750" cy="912113"/>
            <a:chOff x="7586275" y="802900"/>
            <a:chExt cx="497750" cy="912113"/>
          </a:xfrm>
        </p:grpSpPr>
        <p:sp>
          <p:nvSpPr>
            <p:cNvPr id="430" name="Google Shape;430;p25"/>
            <p:cNvSpPr/>
            <p:nvPr/>
          </p:nvSpPr>
          <p:spPr>
            <a:xfrm rot="10800000">
              <a:off x="7661000" y="1366713"/>
              <a:ext cx="348300" cy="3483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5"/>
            <p:cNvSpPr/>
            <p:nvPr userDrawn="1"/>
          </p:nvSpPr>
          <p:spPr>
            <a:xfrm rot="10800000">
              <a:off x="7586275" y="802900"/>
              <a:ext cx="497750" cy="631500"/>
            </a:xfrm>
            <a:prstGeom prst="flowChartDecision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" name="Google Shape;435;p25"/>
          <p:cNvGrpSpPr/>
          <p:nvPr/>
        </p:nvGrpSpPr>
        <p:grpSpPr>
          <a:xfrm rot="10800000">
            <a:off x="7562788" y="2665975"/>
            <a:ext cx="477900" cy="1136825"/>
            <a:chOff x="1002550" y="2537775"/>
            <a:chExt cx="477900" cy="1136825"/>
          </a:xfrm>
        </p:grpSpPr>
        <p:sp>
          <p:nvSpPr>
            <p:cNvPr id="436" name="Google Shape;436;p25"/>
            <p:cNvSpPr/>
            <p:nvPr/>
          </p:nvSpPr>
          <p:spPr>
            <a:xfrm rot="10800000">
              <a:off x="1002550" y="3043100"/>
              <a:ext cx="477900" cy="631500"/>
            </a:xfrm>
            <a:prstGeom prst="flowChartDecision">
              <a:avLst/>
            </a:prstGeom>
            <a:solidFill>
              <a:schemeClr val="accent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5"/>
            <p:cNvSpPr/>
            <p:nvPr/>
          </p:nvSpPr>
          <p:spPr>
            <a:xfrm rot="10800000">
              <a:off x="1002550" y="2537775"/>
              <a:ext cx="477900" cy="631500"/>
            </a:xfrm>
            <a:prstGeom prst="flowChartDecision">
              <a:avLst/>
            </a:pr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38" name="Google Shape;438;p25"/>
          <p:cNvCxnSpPr/>
          <p:nvPr/>
        </p:nvCxnSpPr>
        <p:spPr>
          <a:xfrm>
            <a:off x="762050" y="4381500"/>
            <a:ext cx="5965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9" name="Google Shape;439;p25"/>
          <p:cNvSpPr/>
          <p:nvPr/>
        </p:nvSpPr>
        <p:spPr>
          <a:xfrm rot="2879490">
            <a:off x="658626" y="2955970"/>
            <a:ext cx="1013988" cy="1653649"/>
          </a:xfrm>
          <a:custGeom>
            <a:avLst/>
            <a:gdLst/>
            <a:ahLst/>
            <a:cxnLst/>
            <a:rect l="l" t="t" r="r" b="b"/>
            <a:pathLst>
              <a:path w="40562" h="66150" extrusionOk="0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슬라이드 번호 개체 틀 5">
            <a:extLst>
              <a:ext uri="{FF2B5EF4-FFF2-40B4-BE49-F238E27FC236}">
                <a16:creationId xmlns:a16="http://schemas.microsoft.com/office/drawing/2014/main" id="{CDCC8013-E5CF-454E-AF56-256272FBE0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9581C-0712-4782-A4FE-0F815E44CD7F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6" name="Google Shape;486;p30"/>
          <p:cNvCxnSpPr/>
          <p:nvPr/>
        </p:nvCxnSpPr>
        <p:spPr>
          <a:xfrm>
            <a:off x="8383525" y="839138"/>
            <a:ext cx="0" cy="362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7" name="Google Shape;487;p30"/>
          <p:cNvCxnSpPr/>
          <p:nvPr/>
        </p:nvCxnSpPr>
        <p:spPr>
          <a:xfrm>
            <a:off x="760475" y="839138"/>
            <a:ext cx="0" cy="361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8" name="Google Shape;488;p30"/>
          <p:cNvCxnSpPr/>
          <p:nvPr/>
        </p:nvCxnSpPr>
        <p:spPr>
          <a:xfrm rot="10800000">
            <a:off x="765050" y="4458638"/>
            <a:ext cx="7614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9" name="Google Shape;489;p30"/>
          <p:cNvCxnSpPr/>
          <p:nvPr userDrawn="1"/>
        </p:nvCxnSpPr>
        <p:spPr>
          <a:xfrm rot="10800000">
            <a:off x="758750" y="1741352"/>
            <a:ext cx="7620300" cy="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0" name="Google Shape;490;p30"/>
          <p:cNvSpPr/>
          <p:nvPr/>
        </p:nvSpPr>
        <p:spPr>
          <a:xfrm rot="5400000">
            <a:off x="902106" y="1010821"/>
            <a:ext cx="683013" cy="394325"/>
          </a:xfrm>
          <a:prstGeom prst="flowChartDecision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30"/>
          <p:cNvSpPr/>
          <p:nvPr/>
        </p:nvSpPr>
        <p:spPr>
          <a:xfrm rot="5400000">
            <a:off x="1109514" y="2589563"/>
            <a:ext cx="268200" cy="268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30"/>
          <p:cNvSpPr/>
          <p:nvPr/>
        </p:nvSpPr>
        <p:spPr>
          <a:xfrm rot="5400000">
            <a:off x="1109514" y="2869963"/>
            <a:ext cx="268200" cy="2682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30"/>
          <p:cNvSpPr/>
          <p:nvPr/>
        </p:nvSpPr>
        <p:spPr>
          <a:xfrm rot="5400000">
            <a:off x="7787651" y="2882163"/>
            <a:ext cx="268200" cy="2682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30"/>
          <p:cNvSpPr/>
          <p:nvPr/>
        </p:nvSpPr>
        <p:spPr>
          <a:xfrm rot="5400000">
            <a:off x="7580281" y="1993720"/>
            <a:ext cx="683013" cy="394325"/>
          </a:xfrm>
          <a:prstGeom prst="flowChartDecision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30"/>
          <p:cNvSpPr/>
          <p:nvPr/>
        </p:nvSpPr>
        <p:spPr>
          <a:xfrm rot="5400000">
            <a:off x="7580281" y="1060605"/>
            <a:ext cx="683013" cy="394325"/>
          </a:xfrm>
          <a:prstGeom prst="flowChartDecision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0"/>
          <p:cNvSpPr txBox="1">
            <a:spLocks noGrp="1"/>
          </p:cNvSpPr>
          <p:nvPr>
            <p:ph type="ctrTitle"/>
          </p:nvPr>
        </p:nvSpPr>
        <p:spPr>
          <a:xfrm>
            <a:off x="3052875" y="683663"/>
            <a:ext cx="3036600" cy="578100"/>
          </a:xfrm>
          <a:prstGeom prst="rect">
            <a:avLst/>
          </a:prstGeom>
          <a:effectLst>
            <a:outerShdw dist="28575" dir="522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4700" b="1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99" name="Google Shape;499;p30"/>
          <p:cNvSpPr txBox="1">
            <a:spLocks noGrp="1"/>
          </p:cNvSpPr>
          <p:nvPr>
            <p:ph type="subTitle" idx="1"/>
          </p:nvPr>
        </p:nvSpPr>
        <p:spPr>
          <a:xfrm>
            <a:off x="3055225" y="1457198"/>
            <a:ext cx="3036600" cy="12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" name="슬라이드 번호 개체 틀 5">
            <a:extLst>
              <a:ext uri="{FF2B5EF4-FFF2-40B4-BE49-F238E27FC236}">
                <a16:creationId xmlns:a16="http://schemas.microsoft.com/office/drawing/2014/main" id="{7380CCFD-890E-49F3-B8ED-77C5B5277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9581C-0712-4782-A4FE-0F815E44CD7F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2" name="Google Shape;502;p31"/>
          <p:cNvCxnSpPr/>
          <p:nvPr/>
        </p:nvCxnSpPr>
        <p:spPr>
          <a:xfrm>
            <a:off x="8382150" y="762000"/>
            <a:ext cx="0" cy="305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3" name="Google Shape;503;p31"/>
          <p:cNvCxnSpPr/>
          <p:nvPr/>
        </p:nvCxnSpPr>
        <p:spPr>
          <a:xfrm>
            <a:off x="762050" y="1344150"/>
            <a:ext cx="0" cy="304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4" name="Google Shape;504;p31"/>
          <p:cNvCxnSpPr/>
          <p:nvPr/>
        </p:nvCxnSpPr>
        <p:spPr>
          <a:xfrm>
            <a:off x="2394025" y="762000"/>
            <a:ext cx="5987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05" name="Google Shape;505;p31"/>
          <p:cNvGrpSpPr/>
          <p:nvPr/>
        </p:nvGrpSpPr>
        <p:grpSpPr>
          <a:xfrm flipH="1">
            <a:off x="7136500" y="4184550"/>
            <a:ext cx="1255325" cy="196950"/>
            <a:chOff x="752225" y="4184550"/>
            <a:chExt cx="1255325" cy="196950"/>
          </a:xfrm>
        </p:grpSpPr>
        <p:sp>
          <p:nvSpPr>
            <p:cNvPr id="506" name="Google Shape;506;p31"/>
            <p:cNvSpPr/>
            <p:nvPr/>
          </p:nvSpPr>
          <p:spPr>
            <a:xfrm>
              <a:off x="752225" y="419730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1"/>
            <p:cNvSpPr/>
            <p:nvPr/>
          </p:nvSpPr>
          <p:spPr>
            <a:xfrm>
              <a:off x="790450" y="418455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" name="Google Shape;508;p31"/>
          <p:cNvGrpSpPr/>
          <p:nvPr/>
        </p:nvGrpSpPr>
        <p:grpSpPr>
          <a:xfrm flipH="1">
            <a:off x="752225" y="762000"/>
            <a:ext cx="1255325" cy="196950"/>
            <a:chOff x="7136500" y="4184550"/>
            <a:chExt cx="1255325" cy="196950"/>
          </a:xfrm>
        </p:grpSpPr>
        <p:sp>
          <p:nvSpPr>
            <p:cNvPr id="509" name="Google Shape;509;p31"/>
            <p:cNvSpPr/>
            <p:nvPr/>
          </p:nvSpPr>
          <p:spPr>
            <a:xfrm>
              <a:off x="7136500" y="419730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1"/>
            <p:cNvSpPr/>
            <p:nvPr/>
          </p:nvSpPr>
          <p:spPr>
            <a:xfrm>
              <a:off x="7174725" y="418455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31"/>
          <p:cNvGrpSpPr/>
          <p:nvPr/>
        </p:nvGrpSpPr>
        <p:grpSpPr>
          <a:xfrm rot="10800000" flipH="1">
            <a:off x="1103513" y="1357275"/>
            <a:ext cx="528725" cy="912113"/>
            <a:chOff x="7586275" y="802900"/>
            <a:chExt cx="528725" cy="912113"/>
          </a:xfrm>
        </p:grpSpPr>
        <p:sp>
          <p:nvSpPr>
            <p:cNvPr id="512" name="Google Shape;512;p31"/>
            <p:cNvSpPr/>
            <p:nvPr/>
          </p:nvSpPr>
          <p:spPr>
            <a:xfrm rot="10800000">
              <a:off x="7661000" y="1366713"/>
              <a:ext cx="348300" cy="3483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1"/>
            <p:cNvSpPr/>
            <p:nvPr/>
          </p:nvSpPr>
          <p:spPr>
            <a:xfrm rot="10800000">
              <a:off x="7586275" y="802900"/>
              <a:ext cx="497750" cy="631500"/>
            </a:xfrm>
            <a:prstGeom prst="flowChartDecision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1"/>
            <p:cNvSpPr/>
            <p:nvPr/>
          </p:nvSpPr>
          <p:spPr>
            <a:xfrm>
              <a:off x="7805275" y="1001475"/>
              <a:ext cx="51625" cy="103250"/>
            </a:xfrm>
            <a:custGeom>
              <a:avLst/>
              <a:gdLst/>
              <a:ahLst/>
              <a:cxnLst/>
              <a:rect l="l" t="t" r="r" b="b"/>
              <a:pathLst>
                <a:path w="2065" h="4130" extrusionOk="0">
                  <a:moveTo>
                    <a:pt x="2065" y="0"/>
                  </a:moveTo>
                  <a:cubicBezTo>
                    <a:pt x="834" y="923"/>
                    <a:pt x="0" y="2591"/>
                    <a:pt x="0" y="4130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15" name="Google Shape;515;p31"/>
            <p:cNvSpPr/>
            <p:nvPr/>
          </p:nvSpPr>
          <p:spPr>
            <a:xfrm>
              <a:off x="7929175" y="1070491"/>
              <a:ext cx="134200" cy="88575"/>
            </a:xfrm>
            <a:custGeom>
              <a:avLst/>
              <a:gdLst/>
              <a:ahLst/>
              <a:cxnLst/>
              <a:rect l="l" t="t" r="r" b="b"/>
              <a:pathLst>
                <a:path w="5368" h="3543" extrusionOk="0">
                  <a:moveTo>
                    <a:pt x="0" y="130"/>
                  </a:moveTo>
                  <a:cubicBezTo>
                    <a:pt x="0" y="1306"/>
                    <a:pt x="147" y="3870"/>
                    <a:pt x="1239" y="3433"/>
                  </a:cubicBezTo>
                  <a:cubicBezTo>
                    <a:pt x="2382" y="2976"/>
                    <a:pt x="1697" y="429"/>
                    <a:pt x="2891" y="130"/>
                  </a:cubicBezTo>
                  <a:cubicBezTo>
                    <a:pt x="3934" y="-131"/>
                    <a:pt x="4608" y="1434"/>
                    <a:pt x="5368" y="2195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16" name="Google Shape;516;p31"/>
            <p:cNvSpPr/>
            <p:nvPr/>
          </p:nvSpPr>
          <p:spPr>
            <a:xfrm>
              <a:off x="7815600" y="1200477"/>
              <a:ext cx="299400" cy="133375"/>
            </a:xfrm>
            <a:custGeom>
              <a:avLst/>
              <a:gdLst/>
              <a:ahLst/>
              <a:cxnLst/>
              <a:rect l="l" t="t" r="r" b="b"/>
              <a:pathLst>
                <a:path w="11976" h="5335" extrusionOk="0">
                  <a:moveTo>
                    <a:pt x="11976" y="3190"/>
                  </a:moveTo>
                  <a:cubicBezTo>
                    <a:pt x="11256" y="4270"/>
                    <a:pt x="9961" y="5416"/>
                    <a:pt x="8673" y="5255"/>
                  </a:cubicBezTo>
                  <a:cubicBezTo>
                    <a:pt x="6703" y="5009"/>
                    <a:pt x="7021" y="1400"/>
                    <a:pt x="5369" y="299"/>
                  </a:cubicBezTo>
                  <a:cubicBezTo>
                    <a:pt x="3678" y="-828"/>
                    <a:pt x="1818" y="2281"/>
                    <a:pt x="0" y="3190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517" name="Google Shape;517;p31"/>
          <p:cNvGrpSpPr/>
          <p:nvPr/>
        </p:nvGrpSpPr>
        <p:grpSpPr>
          <a:xfrm rot="10800000">
            <a:off x="7562788" y="2665975"/>
            <a:ext cx="477900" cy="1136825"/>
            <a:chOff x="1002550" y="2537775"/>
            <a:chExt cx="477900" cy="1136825"/>
          </a:xfrm>
        </p:grpSpPr>
        <p:sp>
          <p:nvSpPr>
            <p:cNvPr id="518" name="Google Shape;518;p31"/>
            <p:cNvSpPr/>
            <p:nvPr/>
          </p:nvSpPr>
          <p:spPr>
            <a:xfrm rot="10800000">
              <a:off x="1002550" y="3043100"/>
              <a:ext cx="477900" cy="631500"/>
            </a:xfrm>
            <a:prstGeom prst="flowChartDecision">
              <a:avLst/>
            </a:prstGeom>
            <a:solidFill>
              <a:schemeClr val="accent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1"/>
            <p:cNvSpPr/>
            <p:nvPr/>
          </p:nvSpPr>
          <p:spPr>
            <a:xfrm rot="10800000">
              <a:off x="1002550" y="2537775"/>
              <a:ext cx="477900" cy="631500"/>
            </a:xfrm>
            <a:prstGeom prst="flowChartDecision">
              <a:avLst/>
            </a:pr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20" name="Google Shape;520;p31"/>
          <p:cNvCxnSpPr/>
          <p:nvPr/>
        </p:nvCxnSpPr>
        <p:spPr>
          <a:xfrm>
            <a:off x="762050" y="4381500"/>
            <a:ext cx="5965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1" name="Google Shape;521;p31"/>
          <p:cNvSpPr/>
          <p:nvPr/>
        </p:nvSpPr>
        <p:spPr>
          <a:xfrm rot="2879490">
            <a:off x="658626" y="2955970"/>
            <a:ext cx="1013988" cy="1653649"/>
          </a:xfrm>
          <a:custGeom>
            <a:avLst/>
            <a:gdLst/>
            <a:ahLst/>
            <a:cxnLst/>
            <a:rect l="l" t="t" r="r" b="b"/>
            <a:pathLst>
              <a:path w="40562" h="66150" extrusionOk="0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슬라이드 번호 개체 틀 5">
            <a:extLst>
              <a:ext uri="{FF2B5EF4-FFF2-40B4-BE49-F238E27FC236}">
                <a16:creationId xmlns:a16="http://schemas.microsoft.com/office/drawing/2014/main" id="{AAE83AC7-FADC-4F12-B90A-52C46540E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9581C-0712-4782-A4FE-0F815E44CD7F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"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2"/>
          <p:cNvSpPr/>
          <p:nvPr/>
        </p:nvSpPr>
        <p:spPr>
          <a:xfrm>
            <a:off x="5404700" y="802888"/>
            <a:ext cx="1572900" cy="291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4" name="Google Shape;524;p32"/>
          <p:cNvCxnSpPr/>
          <p:nvPr/>
        </p:nvCxnSpPr>
        <p:spPr>
          <a:xfrm rot="10800000">
            <a:off x="769800" y="4381500"/>
            <a:ext cx="7612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5" name="Google Shape;525;p32"/>
          <p:cNvSpPr/>
          <p:nvPr/>
        </p:nvSpPr>
        <p:spPr>
          <a:xfrm>
            <a:off x="5450975" y="761088"/>
            <a:ext cx="1572900" cy="291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32"/>
          <p:cNvSpPr/>
          <p:nvPr/>
        </p:nvSpPr>
        <p:spPr>
          <a:xfrm rot="10800000">
            <a:off x="7661000" y="1324913"/>
            <a:ext cx="348300" cy="3483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32"/>
          <p:cNvSpPr/>
          <p:nvPr/>
        </p:nvSpPr>
        <p:spPr>
          <a:xfrm rot="10800000">
            <a:off x="7586275" y="761100"/>
            <a:ext cx="497750" cy="631500"/>
          </a:xfrm>
          <a:prstGeom prst="flowChartDecision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8" name="Google Shape;528;p32"/>
          <p:cNvCxnSpPr/>
          <p:nvPr/>
        </p:nvCxnSpPr>
        <p:spPr>
          <a:xfrm>
            <a:off x="769675" y="773775"/>
            <a:ext cx="0" cy="360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9" name="Google Shape;529;p32"/>
          <p:cNvCxnSpPr/>
          <p:nvPr/>
        </p:nvCxnSpPr>
        <p:spPr>
          <a:xfrm rot="10800000">
            <a:off x="769800" y="3856625"/>
            <a:ext cx="7612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0" name="Google Shape;530;p32"/>
          <p:cNvSpPr/>
          <p:nvPr/>
        </p:nvSpPr>
        <p:spPr>
          <a:xfrm>
            <a:off x="7805275" y="959675"/>
            <a:ext cx="51625" cy="103250"/>
          </a:xfrm>
          <a:custGeom>
            <a:avLst/>
            <a:gdLst/>
            <a:ahLst/>
            <a:cxnLst/>
            <a:rect l="l" t="t" r="r" b="b"/>
            <a:pathLst>
              <a:path w="2065" h="4130" extrusionOk="0">
                <a:moveTo>
                  <a:pt x="2065" y="0"/>
                </a:moveTo>
                <a:cubicBezTo>
                  <a:pt x="834" y="923"/>
                  <a:pt x="0" y="2591"/>
                  <a:pt x="0" y="413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31" name="Google Shape;531;p32"/>
          <p:cNvSpPr/>
          <p:nvPr/>
        </p:nvSpPr>
        <p:spPr>
          <a:xfrm>
            <a:off x="7929175" y="1028691"/>
            <a:ext cx="134200" cy="88575"/>
          </a:xfrm>
          <a:custGeom>
            <a:avLst/>
            <a:gdLst/>
            <a:ahLst/>
            <a:cxnLst/>
            <a:rect l="l" t="t" r="r" b="b"/>
            <a:pathLst>
              <a:path w="5368" h="3543" extrusionOk="0">
                <a:moveTo>
                  <a:pt x="0" y="130"/>
                </a:moveTo>
                <a:cubicBezTo>
                  <a:pt x="0" y="1306"/>
                  <a:pt x="147" y="3870"/>
                  <a:pt x="1239" y="3433"/>
                </a:cubicBezTo>
                <a:cubicBezTo>
                  <a:pt x="2382" y="2976"/>
                  <a:pt x="1697" y="429"/>
                  <a:pt x="2891" y="130"/>
                </a:cubicBezTo>
                <a:cubicBezTo>
                  <a:pt x="3934" y="-131"/>
                  <a:pt x="4608" y="1434"/>
                  <a:pt x="5368" y="2195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32" name="Google Shape;532;p32"/>
          <p:cNvSpPr/>
          <p:nvPr/>
        </p:nvSpPr>
        <p:spPr>
          <a:xfrm>
            <a:off x="7815600" y="1158677"/>
            <a:ext cx="299400" cy="133375"/>
          </a:xfrm>
          <a:custGeom>
            <a:avLst/>
            <a:gdLst/>
            <a:ahLst/>
            <a:cxnLst/>
            <a:rect l="l" t="t" r="r" b="b"/>
            <a:pathLst>
              <a:path w="11976" h="5335" extrusionOk="0">
                <a:moveTo>
                  <a:pt x="11976" y="3190"/>
                </a:moveTo>
                <a:cubicBezTo>
                  <a:pt x="11256" y="4270"/>
                  <a:pt x="9961" y="5416"/>
                  <a:pt x="8673" y="5255"/>
                </a:cubicBezTo>
                <a:cubicBezTo>
                  <a:pt x="6703" y="5009"/>
                  <a:pt x="7021" y="1400"/>
                  <a:pt x="5369" y="299"/>
                </a:cubicBezTo>
                <a:cubicBezTo>
                  <a:pt x="3678" y="-828"/>
                  <a:pt x="1818" y="2281"/>
                  <a:pt x="0" y="319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533" name="Google Shape;533;p32"/>
          <p:cNvGrpSpPr/>
          <p:nvPr/>
        </p:nvGrpSpPr>
        <p:grpSpPr>
          <a:xfrm>
            <a:off x="1002550" y="2537775"/>
            <a:ext cx="577075" cy="1136825"/>
            <a:chOff x="1002550" y="2537775"/>
            <a:chExt cx="577075" cy="1136825"/>
          </a:xfrm>
        </p:grpSpPr>
        <p:sp>
          <p:nvSpPr>
            <p:cNvPr id="534" name="Google Shape;534;p32"/>
            <p:cNvSpPr/>
            <p:nvPr/>
          </p:nvSpPr>
          <p:spPr>
            <a:xfrm rot="10800000">
              <a:off x="1002550" y="3043100"/>
              <a:ext cx="477900" cy="631500"/>
            </a:xfrm>
            <a:prstGeom prst="flowChartDecision">
              <a:avLst/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2"/>
            <p:cNvSpPr/>
            <p:nvPr/>
          </p:nvSpPr>
          <p:spPr>
            <a:xfrm rot="10800000">
              <a:off x="1002550" y="2537775"/>
              <a:ext cx="477900" cy="631500"/>
            </a:xfrm>
            <a:prstGeom prst="flowChartDecision">
              <a:avLst/>
            </a:prstGeom>
            <a:solidFill>
              <a:schemeClr val="accent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2"/>
            <p:cNvSpPr/>
            <p:nvPr/>
          </p:nvSpPr>
          <p:spPr>
            <a:xfrm>
              <a:off x="1228600" y="2629975"/>
              <a:ext cx="144550" cy="148200"/>
            </a:xfrm>
            <a:custGeom>
              <a:avLst/>
              <a:gdLst/>
              <a:ahLst/>
              <a:cxnLst/>
              <a:rect l="l" t="t" r="r" b="b"/>
              <a:pathLst>
                <a:path w="5782" h="5928" extrusionOk="0">
                  <a:moveTo>
                    <a:pt x="5782" y="0"/>
                  </a:moveTo>
                  <a:cubicBezTo>
                    <a:pt x="5782" y="2047"/>
                    <a:pt x="5659" y="5135"/>
                    <a:pt x="3717" y="5782"/>
                  </a:cubicBezTo>
                  <a:cubicBezTo>
                    <a:pt x="1960" y="6368"/>
                    <a:pt x="586" y="3409"/>
                    <a:pt x="0" y="1652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37" name="Google Shape;537;p32"/>
            <p:cNvSpPr/>
            <p:nvPr/>
          </p:nvSpPr>
          <p:spPr>
            <a:xfrm>
              <a:off x="1249250" y="2868700"/>
              <a:ext cx="185838" cy="153475"/>
            </a:xfrm>
            <a:custGeom>
              <a:avLst/>
              <a:gdLst/>
              <a:ahLst/>
              <a:cxnLst/>
              <a:rect l="l" t="t" r="r" b="b"/>
              <a:pathLst>
                <a:path w="14867" h="6139" extrusionOk="0">
                  <a:moveTo>
                    <a:pt x="0" y="60"/>
                  </a:moveTo>
                  <a:cubicBezTo>
                    <a:pt x="2673" y="60"/>
                    <a:pt x="5957" y="-178"/>
                    <a:pt x="7847" y="1712"/>
                  </a:cubicBezTo>
                  <a:cubicBezTo>
                    <a:pt x="9719" y="3584"/>
                    <a:pt x="13400" y="7632"/>
                    <a:pt x="14867" y="5428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38" name="Google Shape;538;p32"/>
            <p:cNvSpPr/>
            <p:nvPr/>
          </p:nvSpPr>
          <p:spPr>
            <a:xfrm>
              <a:off x="1435100" y="2788800"/>
              <a:ext cx="144525" cy="72275"/>
            </a:xfrm>
            <a:custGeom>
              <a:avLst/>
              <a:gdLst/>
              <a:ahLst/>
              <a:cxnLst/>
              <a:rect l="l" t="t" r="r" b="b"/>
              <a:pathLst>
                <a:path w="5781" h="2891" extrusionOk="0">
                  <a:moveTo>
                    <a:pt x="5781" y="0"/>
                  </a:moveTo>
                  <a:cubicBezTo>
                    <a:pt x="5781" y="2155"/>
                    <a:pt x="964" y="964"/>
                    <a:pt x="0" y="2891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539" name="Google Shape;539;p32"/>
          <p:cNvSpPr/>
          <p:nvPr/>
        </p:nvSpPr>
        <p:spPr>
          <a:xfrm rot="1926912">
            <a:off x="138782" y="120038"/>
            <a:ext cx="1261784" cy="2057764"/>
          </a:xfrm>
          <a:custGeom>
            <a:avLst/>
            <a:gdLst/>
            <a:ahLst/>
            <a:cxnLst/>
            <a:rect l="l" t="t" r="r" b="b"/>
            <a:pathLst>
              <a:path w="40562" h="66150" extrusionOk="0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0" name="Google Shape;540;p32"/>
          <p:cNvGrpSpPr/>
          <p:nvPr/>
        </p:nvGrpSpPr>
        <p:grpSpPr>
          <a:xfrm>
            <a:off x="2131925" y="761088"/>
            <a:ext cx="1619175" cy="333700"/>
            <a:chOff x="2131925" y="761088"/>
            <a:chExt cx="1619175" cy="333700"/>
          </a:xfrm>
        </p:grpSpPr>
        <p:sp>
          <p:nvSpPr>
            <p:cNvPr id="541" name="Google Shape;541;p32"/>
            <p:cNvSpPr/>
            <p:nvPr/>
          </p:nvSpPr>
          <p:spPr>
            <a:xfrm>
              <a:off x="2131925" y="802888"/>
              <a:ext cx="1572900" cy="291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2"/>
            <p:cNvSpPr/>
            <p:nvPr/>
          </p:nvSpPr>
          <p:spPr>
            <a:xfrm>
              <a:off x="2178200" y="761088"/>
              <a:ext cx="1572900" cy="2919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43" name="Google Shape;543;p32"/>
          <p:cNvCxnSpPr/>
          <p:nvPr/>
        </p:nvCxnSpPr>
        <p:spPr>
          <a:xfrm>
            <a:off x="8382000" y="773775"/>
            <a:ext cx="0" cy="360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4" name="Google Shape;544;p32"/>
          <p:cNvSpPr/>
          <p:nvPr/>
        </p:nvSpPr>
        <p:spPr>
          <a:xfrm rot="670247">
            <a:off x="7112515" y="2688102"/>
            <a:ext cx="1445287" cy="2497252"/>
          </a:xfrm>
          <a:custGeom>
            <a:avLst/>
            <a:gdLst/>
            <a:ahLst/>
            <a:cxnLst/>
            <a:rect l="l" t="t" r="r" b="b"/>
            <a:pathLst>
              <a:path w="49037" h="84729" extrusionOk="0">
                <a:moveTo>
                  <a:pt x="43427" y="2451"/>
                </a:moveTo>
                <a:cubicBezTo>
                  <a:pt x="43526" y="2451"/>
                  <a:pt x="43626" y="2451"/>
                  <a:pt x="43725" y="2491"/>
                </a:cubicBezTo>
                <a:cubicBezTo>
                  <a:pt x="43725" y="2491"/>
                  <a:pt x="44023" y="2531"/>
                  <a:pt x="44043" y="2551"/>
                </a:cubicBezTo>
                <a:cubicBezTo>
                  <a:pt x="44083" y="2591"/>
                  <a:pt x="44282" y="2630"/>
                  <a:pt x="44342" y="2650"/>
                </a:cubicBezTo>
                <a:cubicBezTo>
                  <a:pt x="44362" y="2690"/>
                  <a:pt x="44421" y="2690"/>
                  <a:pt x="44421" y="2690"/>
                </a:cubicBezTo>
                <a:cubicBezTo>
                  <a:pt x="44521" y="2730"/>
                  <a:pt x="44580" y="2790"/>
                  <a:pt x="44680" y="2829"/>
                </a:cubicBezTo>
                <a:cubicBezTo>
                  <a:pt x="44740" y="2849"/>
                  <a:pt x="44919" y="2989"/>
                  <a:pt x="44919" y="2989"/>
                </a:cubicBezTo>
                <a:cubicBezTo>
                  <a:pt x="45018" y="3088"/>
                  <a:pt x="45137" y="3187"/>
                  <a:pt x="45237" y="3287"/>
                </a:cubicBezTo>
                <a:cubicBezTo>
                  <a:pt x="45257" y="3307"/>
                  <a:pt x="45356" y="3426"/>
                  <a:pt x="45356" y="3446"/>
                </a:cubicBezTo>
                <a:cubicBezTo>
                  <a:pt x="45456" y="3585"/>
                  <a:pt x="45535" y="3725"/>
                  <a:pt x="45615" y="3884"/>
                </a:cubicBezTo>
                <a:cubicBezTo>
                  <a:pt x="45655" y="3983"/>
                  <a:pt x="45734" y="4103"/>
                  <a:pt x="45774" y="4202"/>
                </a:cubicBezTo>
                <a:cubicBezTo>
                  <a:pt x="45774" y="4222"/>
                  <a:pt x="45874" y="4421"/>
                  <a:pt x="45874" y="4480"/>
                </a:cubicBezTo>
                <a:cubicBezTo>
                  <a:pt x="45973" y="4799"/>
                  <a:pt x="46072" y="5117"/>
                  <a:pt x="46132" y="5435"/>
                </a:cubicBezTo>
                <a:cubicBezTo>
                  <a:pt x="46152" y="5594"/>
                  <a:pt x="46172" y="5734"/>
                  <a:pt x="46212" y="5873"/>
                </a:cubicBezTo>
                <a:lnTo>
                  <a:pt x="46212" y="5933"/>
                </a:lnTo>
                <a:cubicBezTo>
                  <a:pt x="46212" y="5992"/>
                  <a:pt x="46232" y="6072"/>
                  <a:pt x="46232" y="6092"/>
                </a:cubicBezTo>
                <a:cubicBezTo>
                  <a:pt x="46251" y="6410"/>
                  <a:pt x="46271" y="6708"/>
                  <a:pt x="46311" y="7027"/>
                </a:cubicBezTo>
                <a:cubicBezTo>
                  <a:pt x="46351" y="7663"/>
                  <a:pt x="46351" y="8280"/>
                  <a:pt x="46271" y="8877"/>
                </a:cubicBezTo>
                <a:cubicBezTo>
                  <a:pt x="46251" y="9016"/>
                  <a:pt x="46251" y="9175"/>
                  <a:pt x="46232" y="9295"/>
                </a:cubicBezTo>
                <a:cubicBezTo>
                  <a:pt x="46232" y="9314"/>
                  <a:pt x="46212" y="9394"/>
                  <a:pt x="46212" y="9434"/>
                </a:cubicBezTo>
                <a:lnTo>
                  <a:pt x="46212" y="9513"/>
                </a:lnTo>
                <a:cubicBezTo>
                  <a:pt x="46152" y="9852"/>
                  <a:pt x="46112" y="10170"/>
                  <a:pt x="46033" y="10488"/>
                </a:cubicBezTo>
                <a:cubicBezTo>
                  <a:pt x="45913" y="11085"/>
                  <a:pt x="45734" y="11682"/>
                  <a:pt x="45535" y="12278"/>
                </a:cubicBezTo>
                <a:lnTo>
                  <a:pt x="45237" y="13094"/>
                </a:lnTo>
                <a:cubicBezTo>
                  <a:pt x="45217" y="13154"/>
                  <a:pt x="45177" y="13233"/>
                  <a:pt x="45157" y="13273"/>
                </a:cubicBezTo>
                <a:cubicBezTo>
                  <a:pt x="45157" y="13293"/>
                  <a:pt x="45118" y="13373"/>
                  <a:pt x="45118" y="13412"/>
                </a:cubicBezTo>
                <a:cubicBezTo>
                  <a:pt x="45078" y="13452"/>
                  <a:pt x="45078" y="13492"/>
                  <a:pt x="45078" y="13492"/>
                </a:cubicBezTo>
                <a:cubicBezTo>
                  <a:pt x="45038" y="13591"/>
                  <a:pt x="45018" y="13691"/>
                  <a:pt x="44958" y="13770"/>
                </a:cubicBezTo>
                <a:cubicBezTo>
                  <a:pt x="44680" y="14347"/>
                  <a:pt x="44421" y="14884"/>
                  <a:pt x="44083" y="15441"/>
                </a:cubicBezTo>
                <a:cubicBezTo>
                  <a:pt x="43765" y="15978"/>
                  <a:pt x="43427" y="16516"/>
                  <a:pt x="43069" y="17033"/>
                </a:cubicBezTo>
                <a:cubicBezTo>
                  <a:pt x="42989" y="17152"/>
                  <a:pt x="42890" y="17272"/>
                  <a:pt x="42830" y="17371"/>
                </a:cubicBezTo>
                <a:cubicBezTo>
                  <a:pt x="42770" y="17431"/>
                  <a:pt x="42750" y="17470"/>
                  <a:pt x="42691" y="17530"/>
                </a:cubicBezTo>
                <a:cubicBezTo>
                  <a:pt x="42671" y="17550"/>
                  <a:pt x="42671" y="17550"/>
                  <a:pt x="42671" y="17570"/>
                </a:cubicBezTo>
                <a:lnTo>
                  <a:pt x="42074" y="18326"/>
                </a:lnTo>
                <a:cubicBezTo>
                  <a:pt x="41258" y="19301"/>
                  <a:pt x="40343" y="20176"/>
                  <a:pt x="39369" y="21011"/>
                </a:cubicBezTo>
                <a:cubicBezTo>
                  <a:pt x="38473" y="21747"/>
                  <a:pt x="37578" y="22404"/>
                  <a:pt x="36484" y="23080"/>
                </a:cubicBezTo>
                <a:cubicBezTo>
                  <a:pt x="35569" y="23637"/>
                  <a:pt x="34614" y="24174"/>
                  <a:pt x="33679" y="24632"/>
                </a:cubicBezTo>
                <a:cubicBezTo>
                  <a:pt x="33679" y="24592"/>
                  <a:pt x="33699" y="24512"/>
                  <a:pt x="33699" y="24473"/>
                </a:cubicBezTo>
                <a:cubicBezTo>
                  <a:pt x="34117" y="21727"/>
                  <a:pt x="34475" y="18962"/>
                  <a:pt x="35012" y="16257"/>
                </a:cubicBezTo>
                <a:cubicBezTo>
                  <a:pt x="35291" y="14884"/>
                  <a:pt x="35609" y="13552"/>
                  <a:pt x="35987" y="12199"/>
                </a:cubicBezTo>
                <a:cubicBezTo>
                  <a:pt x="36365" y="10906"/>
                  <a:pt x="36862" y="9553"/>
                  <a:pt x="37359" y="8419"/>
                </a:cubicBezTo>
                <a:cubicBezTo>
                  <a:pt x="37916" y="7206"/>
                  <a:pt x="38573" y="5992"/>
                  <a:pt x="39349" y="4918"/>
                </a:cubicBezTo>
                <a:cubicBezTo>
                  <a:pt x="39508" y="4699"/>
                  <a:pt x="39568" y="4620"/>
                  <a:pt x="39786" y="4341"/>
                </a:cubicBezTo>
                <a:cubicBezTo>
                  <a:pt x="40005" y="4103"/>
                  <a:pt x="40264" y="3824"/>
                  <a:pt x="40502" y="3605"/>
                </a:cubicBezTo>
                <a:cubicBezTo>
                  <a:pt x="40574" y="3533"/>
                  <a:pt x="40743" y="3381"/>
                  <a:pt x="40776" y="3381"/>
                </a:cubicBezTo>
                <a:cubicBezTo>
                  <a:pt x="40779" y="3381"/>
                  <a:pt x="40781" y="3383"/>
                  <a:pt x="40781" y="3386"/>
                </a:cubicBezTo>
                <a:lnTo>
                  <a:pt x="41079" y="3187"/>
                </a:lnTo>
                <a:cubicBezTo>
                  <a:pt x="41199" y="3108"/>
                  <a:pt x="41338" y="3008"/>
                  <a:pt x="41477" y="2949"/>
                </a:cubicBezTo>
                <a:cubicBezTo>
                  <a:pt x="41557" y="2909"/>
                  <a:pt x="41636" y="2889"/>
                  <a:pt x="41696" y="2829"/>
                </a:cubicBezTo>
                <a:cubicBezTo>
                  <a:pt x="41736" y="2829"/>
                  <a:pt x="41835" y="2790"/>
                  <a:pt x="41855" y="2750"/>
                </a:cubicBezTo>
                <a:cubicBezTo>
                  <a:pt x="42094" y="2650"/>
                  <a:pt x="42372" y="2591"/>
                  <a:pt x="42651" y="2531"/>
                </a:cubicBezTo>
                <a:cubicBezTo>
                  <a:pt x="42730" y="2511"/>
                  <a:pt x="42790" y="2511"/>
                  <a:pt x="42870" y="2491"/>
                </a:cubicBezTo>
                <a:cubicBezTo>
                  <a:pt x="43049" y="2451"/>
                  <a:pt x="43248" y="2451"/>
                  <a:pt x="43427" y="2451"/>
                </a:cubicBezTo>
                <a:close/>
                <a:moveTo>
                  <a:pt x="43368" y="0"/>
                </a:moveTo>
                <a:cubicBezTo>
                  <a:pt x="43295" y="0"/>
                  <a:pt x="43221" y="2"/>
                  <a:pt x="43148" y="5"/>
                </a:cubicBezTo>
                <a:cubicBezTo>
                  <a:pt x="41636" y="44"/>
                  <a:pt x="40264" y="661"/>
                  <a:pt x="39090" y="1596"/>
                </a:cubicBezTo>
                <a:cubicBezTo>
                  <a:pt x="37996" y="2451"/>
                  <a:pt x="37141" y="3605"/>
                  <a:pt x="36464" y="4799"/>
                </a:cubicBezTo>
                <a:cubicBezTo>
                  <a:pt x="35688" y="6072"/>
                  <a:pt x="35072" y="7405"/>
                  <a:pt x="34495" y="8797"/>
                </a:cubicBezTo>
                <a:cubicBezTo>
                  <a:pt x="33441" y="11463"/>
                  <a:pt x="32804" y="14248"/>
                  <a:pt x="32307" y="17033"/>
                </a:cubicBezTo>
                <a:cubicBezTo>
                  <a:pt x="31829" y="19718"/>
                  <a:pt x="31471" y="22424"/>
                  <a:pt x="31053" y="25129"/>
                </a:cubicBezTo>
                <a:cubicBezTo>
                  <a:pt x="31014" y="25388"/>
                  <a:pt x="30974" y="25626"/>
                  <a:pt x="30934" y="25905"/>
                </a:cubicBezTo>
                <a:cubicBezTo>
                  <a:pt x="30516" y="26084"/>
                  <a:pt x="30059" y="26263"/>
                  <a:pt x="29562" y="26422"/>
                </a:cubicBezTo>
                <a:cubicBezTo>
                  <a:pt x="27055" y="27357"/>
                  <a:pt x="24469" y="28053"/>
                  <a:pt x="21823" y="28511"/>
                </a:cubicBezTo>
                <a:cubicBezTo>
                  <a:pt x="19317" y="28968"/>
                  <a:pt x="16830" y="29247"/>
                  <a:pt x="14145" y="29287"/>
                </a:cubicBezTo>
                <a:cubicBezTo>
                  <a:pt x="13854" y="29291"/>
                  <a:pt x="13561" y="29294"/>
                  <a:pt x="13268" y="29294"/>
                </a:cubicBezTo>
                <a:cubicBezTo>
                  <a:pt x="12321" y="29294"/>
                  <a:pt x="11367" y="29268"/>
                  <a:pt x="10425" y="29207"/>
                </a:cubicBezTo>
                <a:cubicBezTo>
                  <a:pt x="10405" y="29206"/>
                  <a:pt x="10386" y="29205"/>
                  <a:pt x="10366" y="29205"/>
                </a:cubicBezTo>
                <a:cubicBezTo>
                  <a:pt x="9732" y="29205"/>
                  <a:pt x="9152" y="29824"/>
                  <a:pt x="9172" y="30460"/>
                </a:cubicBezTo>
                <a:cubicBezTo>
                  <a:pt x="9191" y="31157"/>
                  <a:pt x="9729" y="31654"/>
                  <a:pt x="10425" y="31694"/>
                </a:cubicBezTo>
                <a:cubicBezTo>
                  <a:pt x="11436" y="31760"/>
                  <a:pt x="12451" y="31793"/>
                  <a:pt x="13467" y="31793"/>
                </a:cubicBezTo>
                <a:cubicBezTo>
                  <a:pt x="17911" y="31793"/>
                  <a:pt x="22383" y="31165"/>
                  <a:pt x="26657" y="29983"/>
                </a:cubicBezTo>
                <a:cubicBezTo>
                  <a:pt x="27930" y="29625"/>
                  <a:pt x="29223" y="29247"/>
                  <a:pt x="30477" y="28770"/>
                </a:cubicBezTo>
                <a:lnTo>
                  <a:pt x="30477" y="28770"/>
                </a:lnTo>
                <a:cubicBezTo>
                  <a:pt x="30278" y="29884"/>
                  <a:pt x="30079" y="30998"/>
                  <a:pt x="29860" y="32151"/>
                </a:cubicBezTo>
                <a:cubicBezTo>
                  <a:pt x="28945" y="36846"/>
                  <a:pt x="27831" y="41501"/>
                  <a:pt x="26399" y="46036"/>
                </a:cubicBezTo>
                <a:cubicBezTo>
                  <a:pt x="25702" y="48304"/>
                  <a:pt x="24907" y="50572"/>
                  <a:pt x="24071" y="52780"/>
                </a:cubicBezTo>
                <a:cubicBezTo>
                  <a:pt x="23852" y="53357"/>
                  <a:pt x="23614" y="53914"/>
                  <a:pt x="23395" y="54471"/>
                </a:cubicBezTo>
                <a:lnTo>
                  <a:pt x="23256" y="54849"/>
                </a:lnTo>
                <a:cubicBezTo>
                  <a:pt x="23256" y="54869"/>
                  <a:pt x="23256" y="54869"/>
                  <a:pt x="23216" y="54909"/>
                </a:cubicBezTo>
                <a:cubicBezTo>
                  <a:pt x="23196" y="54968"/>
                  <a:pt x="23176" y="55028"/>
                  <a:pt x="23156" y="55107"/>
                </a:cubicBezTo>
                <a:cubicBezTo>
                  <a:pt x="23017" y="55366"/>
                  <a:pt x="22917" y="55645"/>
                  <a:pt x="22798" y="55903"/>
                </a:cubicBezTo>
                <a:cubicBezTo>
                  <a:pt x="22321" y="56977"/>
                  <a:pt x="21823" y="58052"/>
                  <a:pt x="21286" y="59126"/>
                </a:cubicBezTo>
                <a:cubicBezTo>
                  <a:pt x="20232" y="61234"/>
                  <a:pt x="19098" y="63303"/>
                  <a:pt x="17825" y="65312"/>
                </a:cubicBezTo>
                <a:cubicBezTo>
                  <a:pt x="17208" y="66287"/>
                  <a:pt x="16591" y="67262"/>
                  <a:pt x="15915" y="68197"/>
                </a:cubicBezTo>
                <a:cubicBezTo>
                  <a:pt x="15557" y="68694"/>
                  <a:pt x="15219" y="69172"/>
                  <a:pt x="14861" y="69649"/>
                </a:cubicBezTo>
                <a:cubicBezTo>
                  <a:pt x="14801" y="69749"/>
                  <a:pt x="14702" y="69868"/>
                  <a:pt x="14622" y="69967"/>
                </a:cubicBezTo>
                <a:cubicBezTo>
                  <a:pt x="14602" y="69987"/>
                  <a:pt x="14602" y="69987"/>
                  <a:pt x="14602" y="70027"/>
                </a:cubicBezTo>
                <a:cubicBezTo>
                  <a:pt x="14543" y="70067"/>
                  <a:pt x="14523" y="70127"/>
                  <a:pt x="14463" y="70166"/>
                </a:cubicBezTo>
                <a:cubicBezTo>
                  <a:pt x="14304" y="70385"/>
                  <a:pt x="14125" y="70624"/>
                  <a:pt x="13926" y="70843"/>
                </a:cubicBezTo>
                <a:cubicBezTo>
                  <a:pt x="12454" y="72673"/>
                  <a:pt x="10842" y="74423"/>
                  <a:pt x="9152" y="76035"/>
                </a:cubicBezTo>
                <a:cubicBezTo>
                  <a:pt x="8276" y="76850"/>
                  <a:pt x="7401" y="77646"/>
                  <a:pt x="6486" y="78402"/>
                </a:cubicBezTo>
                <a:cubicBezTo>
                  <a:pt x="6267" y="78581"/>
                  <a:pt x="6068" y="78740"/>
                  <a:pt x="5849" y="78919"/>
                </a:cubicBezTo>
                <a:lnTo>
                  <a:pt x="5471" y="79217"/>
                </a:lnTo>
                <a:lnTo>
                  <a:pt x="5412" y="79277"/>
                </a:lnTo>
                <a:cubicBezTo>
                  <a:pt x="5372" y="79297"/>
                  <a:pt x="5273" y="79397"/>
                  <a:pt x="5273" y="79397"/>
                </a:cubicBezTo>
                <a:cubicBezTo>
                  <a:pt x="4775" y="79774"/>
                  <a:pt x="4278" y="80133"/>
                  <a:pt x="3781" y="80491"/>
                </a:cubicBezTo>
                <a:cubicBezTo>
                  <a:pt x="2806" y="81167"/>
                  <a:pt x="1811" y="81804"/>
                  <a:pt x="797" y="82420"/>
                </a:cubicBezTo>
                <a:cubicBezTo>
                  <a:pt x="220" y="82778"/>
                  <a:pt x="1" y="83554"/>
                  <a:pt x="339" y="84111"/>
                </a:cubicBezTo>
                <a:cubicBezTo>
                  <a:pt x="582" y="84502"/>
                  <a:pt x="1017" y="84729"/>
                  <a:pt x="1445" y="84729"/>
                </a:cubicBezTo>
                <a:cubicBezTo>
                  <a:pt x="1649" y="84729"/>
                  <a:pt x="1851" y="84678"/>
                  <a:pt x="2030" y="84569"/>
                </a:cubicBezTo>
                <a:cubicBezTo>
                  <a:pt x="6088" y="82102"/>
                  <a:pt x="9828" y="79078"/>
                  <a:pt x="13051" y="75617"/>
                </a:cubicBezTo>
                <a:cubicBezTo>
                  <a:pt x="16233" y="72215"/>
                  <a:pt x="18979" y="68396"/>
                  <a:pt x="21286" y="64378"/>
                </a:cubicBezTo>
                <a:cubicBezTo>
                  <a:pt x="23614" y="60299"/>
                  <a:pt x="25563" y="55963"/>
                  <a:pt x="27174" y="51547"/>
                </a:cubicBezTo>
                <a:cubicBezTo>
                  <a:pt x="28766" y="47170"/>
                  <a:pt x="30059" y="42675"/>
                  <a:pt x="31133" y="38119"/>
                </a:cubicBezTo>
                <a:cubicBezTo>
                  <a:pt x="31929" y="34658"/>
                  <a:pt x="32625" y="31157"/>
                  <a:pt x="33202" y="27656"/>
                </a:cubicBezTo>
                <a:cubicBezTo>
                  <a:pt x="36086" y="26382"/>
                  <a:pt x="38812" y="24771"/>
                  <a:pt x="41179" y="22742"/>
                </a:cubicBezTo>
                <a:cubicBezTo>
                  <a:pt x="45177" y="19320"/>
                  <a:pt x="48181" y="14546"/>
                  <a:pt x="48778" y="9255"/>
                </a:cubicBezTo>
                <a:cubicBezTo>
                  <a:pt x="49036" y="6689"/>
                  <a:pt x="48838" y="3526"/>
                  <a:pt x="47007" y="1536"/>
                </a:cubicBezTo>
                <a:cubicBezTo>
                  <a:pt x="46083" y="518"/>
                  <a:pt x="44712" y="0"/>
                  <a:pt x="43368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슬라이드 번호 개체 틀 5">
            <a:extLst>
              <a:ext uri="{FF2B5EF4-FFF2-40B4-BE49-F238E27FC236}">
                <a16:creationId xmlns:a16="http://schemas.microsoft.com/office/drawing/2014/main" id="{B2883C81-2682-4082-B583-2E64096E2D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9581C-0712-4782-A4FE-0F815E44CD7F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3"/>
          <p:cNvCxnSpPr/>
          <p:nvPr/>
        </p:nvCxnSpPr>
        <p:spPr>
          <a:xfrm rot="10800000">
            <a:off x="761125" y="4381500"/>
            <a:ext cx="7616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35;p3"/>
          <p:cNvCxnSpPr/>
          <p:nvPr/>
        </p:nvCxnSpPr>
        <p:spPr>
          <a:xfrm>
            <a:off x="8382000" y="762000"/>
            <a:ext cx="0" cy="362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36;p3"/>
          <p:cNvCxnSpPr/>
          <p:nvPr/>
        </p:nvCxnSpPr>
        <p:spPr>
          <a:xfrm rot="10800000">
            <a:off x="762025" y="2917000"/>
            <a:ext cx="7615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Google Shape;37;p3"/>
          <p:cNvSpPr/>
          <p:nvPr/>
        </p:nvSpPr>
        <p:spPr>
          <a:xfrm rot="10800000">
            <a:off x="6463388" y="913301"/>
            <a:ext cx="294900" cy="2949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 rot="-5400000">
            <a:off x="6757557" y="714945"/>
            <a:ext cx="545100" cy="691559"/>
          </a:xfrm>
          <a:prstGeom prst="flowChartDecision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 rot="670247">
            <a:off x="6840540" y="1775477"/>
            <a:ext cx="1445287" cy="2497252"/>
          </a:xfrm>
          <a:custGeom>
            <a:avLst/>
            <a:gdLst/>
            <a:ahLst/>
            <a:cxnLst/>
            <a:rect l="l" t="t" r="r" b="b"/>
            <a:pathLst>
              <a:path w="49037" h="84729" extrusionOk="0">
                <a:moveTo>
                  <a:pt x="43427" y="2451"/>
                </a:moveTo>
                <a:cubicBezTo>
                  <a:pt x="43526" y="2451"/>
                  <a:pt x="43626" y="2451"/>
                  <a:pt x="43725" y="2491"/>
                </a:cubicBezTo>
                <a:cubicBezTo>
                  <a:pt x="43725" y="2491"/>
                  <a:pt x="44023" y="2531"/>
                  <a:pt x="44043" y="2551"/>
                </a:cubicBezTo>
                <a:cubicBezTo>
                  <a:pt x="44083" y="2591"/>
                  <a:pt x="44282" y="2630"/>
                  <a:pt x="44342" y="2650"/>
                </a:cubicBezTo>
                <a:cubicBezTo>
                  <a:pt x="44362" y="2690"/>
                  <a:pt x="44421" y="2690"/>
                  <a:pt x="44421" y="2690"/>
                </a:cubicBezTo>
                <a:cubicBezTo>
                  <a:pt x="44521" y="2730"/>
                  <a:pt x="44580" y="2790"/>
                  <a:pt x="44680" y="2829"/>
                </a:cubicBezTo>
                <a:cubicBezTo>
                  <a:pt x="44740" y="2849"/>
                  <a:pt x="44919" y="2989"/>
                  <a:pt x="44919" y="2989"/>
                </a:cubicBezTo>
                <a:cubicBezTo>
                  <a:pt x="45018" y="3088"/>
                  <a:pt x="45137" y="3187"/>
                  <a:pt x="45237" y="3287"/>
                </a:cubicBezTo>
                <a:cubicBezTo>
                  <a:pt x="45257" y="3307"/>
                  <a:pt x="45356" y="3426"/>
                  <a:pt x="45356" y="3446"/>
                </a:cubicBezTo>
                <a:cubicBezTo>
                  <a:pt x="45456" y="3585"/>
                  <a:pt x="45535" y="3725"/>
                  <a:pt x="45615" y="3884"/>
                </a:cubicBezTo>
                <a:cubicBezTo>
                  <a:pt x="45655" y="3983"/>
                  <a:pt x="45734" y="4103"/>
                  <a:pt x="45774" y="4202"/>
                </a:cubicBezTo>
                <a:cubicBezTo>
                  <a:pt x="45774" y="4222"/>
                  <a:pt x="45874" y="4421"/>
                  <a:pt x="45874" y="4480"/>
                </a:cubicBezTo>
                <a:cubicBezTo>
                  <a:pt x="45973" y="4799"/>
                  <a:pt x="46072" y="5117"/>
                  <a:pt x="46132" y="5435"/>
                </a:cubicBezTo>
                <a:cubicBezTo>
                  <a:pt x="46152" y="5594"/>
                  <a:pt x="46172" y="5734"/>
                  <a:pt x="46212" y="5873"/>
                </a:cubicBezTo>
                <a:lnTo>
                  <a:pt x="46212" y="5933"/>
                </a:lnTo>
                <a:cubicBezTo>
                  <a:pt x="46212" y="5992"/>
                  <a:pt x="46232" y="6072"/>
                  <a:pt x="46232" y="6092"/>
                </a:cubicBezTo>
                <a:cubicBezTo>
                  <a:pt x="46251" y="6410"/>
                  <a:pt x="46271" y="6708"/>
                  <a:pt x="46311" y="7027"/>
                </a:cubicBezTo>
                <a:cubicBezTo>
                  <a:pt x="46351" y="7663"/>
                  <a:pt x="46351" y="8280"/>
                  <a:pt x="46271" y="8877"/>
                </a:cubicBezTo>
                <a:cubicBezTo>
                  <a:pt x="46251" y="9016"/>
                  <a:pt x="46251" y="9175"/>
                  <a:pt x="46232" y="9295"/>
                </a:cubicBezTo>
                <a:cubicBezTo>
                  <a:pt x="46232" y="9314"/>
                  <a:pt x="46212" y="9394"/>
                  <a:pt x="46212" y="9434"/>
                </a:cubicBezTo>
                <a:lnTo>
                  <a:pt x="46212" y="9513"/>
                </a:lnTo>
                <a:cubicBezTo>
                  <a:pt x="46152" y="9852"/>
                  <a:pt x="46112" y="10170"/>
                  <a:pt x="46033" y="10488"/>
                </a:cubicBezTo>
                <a:cubicBezTo>
                  <a:pt x="45913" y="11085"/>
                  <a:pt x="45734" y="11682"/>
                  <a:pt x="45535" y="12278"/>
                </a:cubicBezTo>
                <a:lnTo>
                  <a:pt x="45237" y="13094"/>
                </a:lnTo>
                <a:cubicBezTo>
                  <a:pt x="45217" y="13154"/>
                  <a:pt x="45177" y="13233"/>
                  <a:pt x="45157" y="13273"/>
                </a:cubicBezTo>
                <a:cubicBezTo>
                  <a:pt x="45157" y="13293"/>
                  <a:pt x="45118" y="13373"/>
                  <a:pt x="45118" y="13412"/>
                </a:cubicBezTo>
                <a:cubicBezTo>
                  <a:pt x="45078" y="13452"/>
                  <a:pt x="45078" y="13492"/>
                  <a:pt x="45078" y="13492"/>
                </a:cubicBezTo>
                <a:cubicBezTo>
                  <a:pt x="45038" y="13591"/>
                  <a:pt x="45018" y="13691"/>
                  <a:pt x="44958" y="13770"/>
                </a:cubicBezTo>
                <a:cubicBezTo>
                  <a:pt x="44680" y="14347"/>
                  <a:pt x="44421" y="14884"/>
                  <a:pt x="44083" y="15441"/>
                </a:cubicBezTo>
                <a:cubicBezTo>
                  <a:pt x="43765" y="15978"/>
                  <a:pt x="43427" y="16516"/>
                  <a:pt x="43069" y="17033"/>
                </a:cubicBezTo>
                <a:cubicBezTo>
                  <a:pt x="42989" y="17152"/>
                  <a:pt x="42890" y="17272"/>
                  <a:pt x="42830" y="17371"/>
                </a:cubicBezTo>
                <a:cubicBezTo>
                  <a:pt x="42770" y="17431"/>
                  <a:pt x="42750" y="17470"/>
                  <a:pt x="42691" y="17530"/>
                </a:cubicBezTo>
                <a:cubicBezTo>
                  <a:pt x="42671" y="17550"/>
                  <a:pt x="42671" y="17550"/>
                  <a:pt x="42671" y="17570"/>
                </a:cubicBezTo>
                <a:lnTo>
                  <a:pt x="42074" y="18326"/>
                </a:lnTo>
                <a:cubicBezTo>
                  <a:pt x="41258" y="19301"/>
                  <a:pt x="40343" y="20176"/>
                  <a:pt x="39369" y="21011"/>
                </a:cubicBezTo>
                <a:cubicBezTo>
                  <a:pt x="38473" y="21747"/>
                  <a:pt x="37578" y="22404"/>
                  <a:pt x="36484" y="23080"/>
                </a:cubicBezTo>
                <a:cubicBezTo>
                  <a:pt x="35569" y="23637"/>
                  <a:pt x="34614" y="24174"/>
                  <a:pt x="33679" y="24632"/>
                </a:cubicBezTo>
                <a:cubicBezTo>
                  <a:pt x="33679" y="24592"/>
                  <a:pt x="33699" y="24512"/>
                  <a:pt x="33699" y="24473"/>
                </a:cubicBezTo>
                <a:cubicBezTo>
                  <a:pt x="34117" y="21727"/>
                  <a:pt x="34475" y="18962"/>
                  <a:pt x="35012" y="16257"/>
                </a:cubicBezTo>
                <a:cubicBezTo>
                  <a:pt x="35291" y="14884"/>
                  <a:pt x="35609" y="13552"/>
                  <a:pt x="35987" y="12199"/>
                </a:cubicBezTo>
                <a:cubicBezTo>
                  <a:pt x="36365" y="10906"/>
                  <a:pt x="36862" y="9553"/>
                  <a:pt x="37359" y="8419"/>
                </a:cubicBezTo>
                <a:cubicBezTo>
                  <a:pt x="37916" y="7206"/>
                  <a:pt x="38573" y="5992"/>
                  <a:pt x="39349" y="4918"/>
                </a:cubicBezTo>
                <a:cubicBezTo>
                  <a:pt x="39508" y="4699"/>
                  <a:pt x="39568" y="4620"/>
                  <a:pt x="39786" y="4341"/>
                </a:cubicBezTo>
                <a:cubicBezTo>
                  <a:pt x="40005" y="4103"/>
                  <a:pt x="40264" y="3824"/>
                  <a:pt x="40502" y="3605"/>
                </a:cubicBezTo>
                <a:cubicBezTo>
                  <a:pt x="40574" y="3533"/>
                  <a:pt x="40743" y="3381"/>
                  <a:pt x="40776" y="3381"/>
                </a:cubicBezTo>
                <a:cubicBezTo>
                  <a:pt x="40779" y="3381"/>
                  <a:pt x="40781" y="3383"/>
                  <a:pt x="40781" y="3386"/>
                </a:cubicBezTo>
                <a:lnTo>
                  <a:pt x="41079" y="3187"/>
                </a:lnTo>
                <a:cubicBezTo>
                  <a:pt x="41199" y="3108"/>
                  <a:pt x="41338" y="3008"/>
                  <a:pt x="41477" y="2949"/>
                </a:cubicBezTo>
                <a:cubicBezTo>
                  <a:pt x="41557" y="2909"/>
                  <a:pt x="41636" y="2889"/>
                  <a:pt x="41696" y="2829"/>
                </a:cubicBezTo>
                <a:cubicBezTo>
                  <a:pt x="41736" y="2829"/>
                  <a:pt x="41835" y="2790"/>
                  <a:pt x="41855" y="2750"/>
                </a:cubicBezTo>
                <a:cubicBezTo>
                  <a:pt x="42094" y="2650"/>
                  <a:pt x="42372" y="2591"/>
                  <a:pt x="42651" y="2531"/>
                </a:cubicBezTo>
                <a:cubicBezTo>
                  <a:pt x="42730" y="2511"/>
                  <a:pt x="42790" y="2511"/>
                  <a:pt x="42870" y="2491"/>
                </a:cubicBezTo>
                <a:cubicBezTo>
                  <a:pt x="43049" y="2451"/>
                  <a:pt x="43248" y="2451"/>
                  <a:pt x="43427" y="2451"/>
                </a:cubicBezTo>
                <a:close/>
                <a:moveTo>
                  <a:pt x="43368" y="0"/>
                </a:moveTo>
                <a:cubicBezTo>
                  <a:pt x="43295" y="0"/>
                  <a:pt x="43221" y="2"/>
                  <a:pt x="43148" y="5"/>
                </a:cubicBezTo>
                <a:cubicBezTo>
                  <a:pt x="41636" y="44"/>
                  <a:pt x="40264" y="661"/>
                  <a:pt x="39090" y="1596"/>
                </a:cubicBezTo>
                <a:cubicBezTo>
                  <a:pt x="37996" y="2451"/>
                  <a:pt x="37141" y="3605"/>
                  <a:pt x="36464" y="4799"/>
                </a:cubicBezTo>
                <a:cubicBezTo>
                  <a:pt x="35688" y="6072"/>
                  <a:pt x="35072" y="7405"/>
                  <a:pt x="34495" y="8797"/>
                </a:cubicBezTo>
                <a:cubicBezTo>
                  <a:pt x="33441" y="11463"/>
                  <a:pt x="32804" y="14248"/>
                  <a:pt x="32307" y="17033"/>
                </a:cubicBezTo>
                <a:cubicBezTo>
                  <a:pt x="31829" y="19718"/>
                  <a:pt x="31471" y="22424"/>
                  <a:pt x="31053" y="25129"/>
                </a:cubicBezTo>
                <a:cubicBezTo>
                  <a:pt x="31014" y="25388"/>
                  <a:pt x="30974" y="25626"/>
                  <a:pt x="30934" y="25905"/>
                </a:cubicBezTo>
                <a:cubicBezTo>
                  <a:pt x="30516" y="26084"/>
                  <a:pt x="30059" y="26263"/>
                  <a:pt x="29562" y="26422"/>
                </a:cubicBezTo>
                <a:cubicBezTo>
                  <a:pt x="27055" y="27357"/>
                  <a:pt x="24469" y="28053"/>
                  <a:pt x="21823" y="28511"/>
                </a:cubicBezTo>
                <a:cubicBezTo>
                  <a:pt x="19317" y="28968"/>
                  <a:pt x="16830" y="29247"/>
                  <a:pt x="14145" y="29287"/>
                </a:cubicBezTo>
                <a:cubicBezTo>
                  <a:pt x="13854" y="29291"/>
                  <a:pt x="13561" y="29294"/>
                  <a:pt x="13268" y="29294"/>
                </a:cubicBezTo>
                <a:cubicBezTo>
                  <a:pt x="12321" y="29294"/>
                  <a:pt x="11367" y="29268"/>
                  <a:pt x="10425" y="29207"/>
                </a:cubicBezTo>
                <a:cubicBezTo>
                  <a:pt x="10405" y="29206"/>
                  <a:pt x="10386" y="29205"/>
                  <a:pt x="10366" y="29205"/>
                </a:cubicBezTo>
                <a:cubicBezTo>
                  <a:pt x="9732" y="29205"/>
                  <a:pt x="9152" y="29824"/>
                  <a:pt x="9172" y="30460"/>
                </a:cubicBezTo>
                <a:cubicBezTo>
                  <a:pt x="9191" y="31157"/>
                  <a:pt x="9729" y="31654"/>
                  <a:pt x="10425" y="31694"/>
                </a:cubicBezTo>
                <a:cubicBezTo>
                  <a:pt x="11436" y="31760"/>
                  <a:pt x="12451" y="31793"/>
                  <a:pt x="13467" y="31793"/>
                </a:cubicBezTo>
                <a:cubicBezTo>
                  <a:pt x="17911" y="31793"/>
                  <a:pt x="22383" y="31165"/>
                  <a:pt x="26657" y="29983"/>
                </a:cubicBezTo>
                <a:cubicBezTo>
                  <a:pt x="27930" y="29625"/>
                  <a:pt x="29223" y="29247"/>
                  <a:pt x="30477" y="28770"/>
                </a:cubicBezTo>
                <a:lnTo>
                  <a:pt x="30477" y="28770"/>
                </a:lnTo>
                <a:cubicBezTo>
                  <a:pt x="30278" y="29884"/>
                  <a:pt x="30079" y="30998"/>
                  <a:pt x="29860" y="32151"/>
                </a:cubicBezTo>
                <a:cubicBezTo>
                  <a:pt x="28945" y="36846"/>
                  <a:pt x="27831" y="41501"/>
                  <a:pt x="26399" y="46036"/>
                </a:cubicBezTo>
                <a:cubicBezTo>
                  <a:pt x="25702" y="48304"/>
                  <a:pt x="24907" y="50572"/>
                  <a:pt x="24071" y="52780"/>
                </a:cubicBezTo>
                <a:cubicBezTo>
                  <a:pt x="23852" y="53357"/>
                  <a:pt x="23614" y="53914"/>
                  <a:pt x="23395" y="54471"/>
                </a:cubicBezTo>
                <a:lnTo>
                  <a:pt x="23256" y="54849"/>
                </a:lnTo>
                <a:cubicBezTo>
                  <a:pt x="23256" y="54869"/>
                  <a:pt x="23256" y="54869"/>
                  <a:pt x="23216" y="54909"/>
                </a:cubicBezTo>
                <a:cubicBezTo>
                  <a:pt x="23196" y="54968"/>
                  <a:pt x="23176" y="55028"/>
                  <a:pt x="23156" y="55107"/>
                </a:cubicBezTo>
                <a:cubicBezTo>
                  <a:pt x="23017" y="55366"/>
                  <a:pt x="22917" y="55645"/>
                  <a:pt x="22798" y="55903"/>
                </a:cubicBezTo>
                <a:cubicBezTo>
                  <a:pt x="22321" y="56977"/>
                  <a:pt x="21823" y="58052"/>
                  <a:pt x="21286" y="59126"/>
                </a:cubicBezTo>
                <a:cubicBezTo>
                  <a:pt x="20232" y="61234"/>
                  <a:pt x="19098" y="63303"/>
                  <a:pt x="17825" y="65312"/>
                </a:cubicBezTo>
                <a:cubicBezTo>
                  <a:pt x="17208" y="66287"/>
                  <a:pt x="16591" y="67262"/>
                  <a:pt x="15915" y="68197"/>
                </a:cubicBezTo>
                <a:cubicBezTo>
                  <a:pt x="15557" y="68694"/>
                  <a:pt x="15219" y="69172"/>
                  <a:pt x="14861" y="69649"/>
                </a:cubicBezTo>
                <a:cubicBezTo>
                  <a:pt x="14801" y="69749"/>
                  <a:pt x="14702" y="69868"/>
                  <a:pt x="14622" y="69967"/>
                </a:cubicBezTo>
                <a:cubicBezTo>
                  <a:pt x="14602" y="69987"/>
                  <a:pt x="14602" y="69987"/>
                  <a:pt x="14602" y="70027"/>
                </a:cubicBezTo>
                <a:cubicBezTo>
                  <a:pt x="14543" y="70067"/>
                  <a:pt x="14523" y="70127"/>
                  <a:pt x="14463" y="70166"/>
                </a:cubicBezTo>
                <a:cubicBezTo>
                  <a:pt x="14304" y="70385"/>
                  <a:pt x="14125" y="70624"/>
                  <a:pt x="13926" y="70843"/>
                </a:cubicBezTo>
                <a:cubicBezTo>
                  <a:pt x="12454" y="72673"/>
                  <a:pt x="10842" y="74423"/>
                  <a:pt x="9152" y="76035"/>
                </a:cubicBezTo>
                <a:cubicBezTo>
                  <a:pt x="8276" y="76850"/>
                  <a:pt x="7401" y="77646"/>
                  <a:pt x="6486" y="78402"/>
                </a:cubicBezTo>
                <a:cubicBezTo>
                  <a:pt x="6267" y="78581"/>
                  <a:pt x="6068" y="78740"/>
                  <a:pt x="5849" y="78919"/>
                </a:cubicBezTo>
                <a:lnTo>
                  <a:pt x="5471" y="79217"/>
                </a:lnTo>
                <a:lnTo>
                  <a:pt x="5412" y="79277"/>
                </a:lnTo>
                <a:cubicBezTo>
                  <a:pt x="5372" y="79297"/>
                  <a:pt x="5273" y="79397"/>
                  <a:pt x="5273" y="79397"/>
                </a:cubicBezTo>
                <a:cubicBezTo>
                  <a:pt x="4775" y="79774"/>
                  <a:pt x="4278" y="80133"/>
                  <a:pt x="3781" y="80491"/>
                </a:cubicBezTo>
                <a:cubicBezTo>
                  <a:pt x="2806" y="81167"/>
                  <a:pt x="1811" y="81804"/>
                  <a:pt x="797" y="82420"/>
                </a:cubicBezTo>
                <a:cubicBezTo>
                  <a:pt x="220" y="82778"/>
                  <a:pt x="1" y="83554"/>
                  <a:pt x="339" y="84111"/>
                </a:cubicBezTo>
                <a:cubicBezTo>
                  <a:pt x="582" y="84502"/>
                  <a:pt x="1017" y="84729"/>
                  <a:pt x="1445" y="84729"/>
                </a:cubicBezTo>
                <a:cubicBezTo>
                  <a:pt x="1649" y="84729"/>
                  <a:pt x="1851" y="84678"/>
                  <a:pt x="2030" y="84569"/>
                </a:cubicBezTo>
                <a:cubicBezTo>
                  <a:pt x="6088" y="82102"/>
                  <a:pt x="9828" y="79078"/>
                  <a:pt x="13051" y="75617"/>
                </a:cubicBezTo>
                <a:cubicBezTo>
                  <a:pt x="16233" y="72215"/>
                  <a:pt x="18979" y="68396"/>
                  <a:pt x="21286" y="64378"/>
                </a:cubicBezTo>
                <a:cubicBezTo>
                  <a:pt x="23614" y="60299"/>
                  <a:pt x="25563" y="55963"/>
                  <a:pt x="27174" y="51547"/>
                </a:cubicBezTo>
                <a:cubicBezTo>
                  <a:pt x="28766" y="47170"/>
                  <a:pt x="30059" y="42675"/>
                  <a:pt x="31133" y="38119"/>
                </a:cubicBezTo>
                <a:cubicBezTo>
                  <a:pt x="31929" y="34658"/>
                  <a:pt x="32625" y="31157"/>
                  <a:pt x="33202" y="27656"/>
                </a:cubicBezTo>
                <a:cubicBezTo>
                  <a:pt x="36086" y="26382"/>
                  <a:pt x="38812" y="24771"/>
                  <a:pt x="41179" y="22742"/>
                </a:cubicBezTo>
                <a:cubicBezTo>
                  <a:pt x="45177" y="19320"/>
                  <a:pt x="48181" y="14546"/>
                  <a:pt x="48778" y="9255"/>
                </a:cubicBezTo>
                <a:cubicBezTo>
                  <a:pt x="49036" y="6689"/>
                  <a:pt x="48838" y="3526"/>
                  <a:pt x="47007" y="1536"/>
                </a:cubicBezTo>
                <a:cubicBezTo>
                  <a:pt x="46083" y="518"/>
                  <a:pt x="44712" y="0"/>
                  <a:pt x="43368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3"/>
          <p:cNvCxnSpPr/>
          <p:nvPr/>
        </p:nvCxnSpPr>
        <p:spPr>
          <a:xfrm>
            <a:off x="759600" y="762000"/>
            <a:ext cx="0" cy="362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Google Shape;41;p3"/>
          <p:cNvSpPr/>
          <p:nvPr/>
        </p:nvSpPr>
        <p:spPr>
          <a:xfrm rot="5400000">
            <a:off x="1839650" y="2081999"/>
            <a:ext cx="550300" cy="698150"/>
          </a:xfrm>
          <a:prstGeom prst="flowChartDecision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 rot="5400000">
            <a:off x="2364425" y="2233349"/>
            <a:ext cx="311700" cy="395450"/>
          </a:xfrm>
          <a:prstGeom prst="flowChartDecision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3450763" y="3067800"/>
            <a:ext cx="2239500" cy="64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500" b="1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ubTitle" idx="1"/>
          </p:nvPr>
        </p:nvSpPr>
        <p:spPr>
          <a:xfrm>
            <a:off x="3450763" y="3596925"/>
            <a:ext cx="2239500" cy="64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3"/>
          <p:cNvSpPr/>
          <p:nvPr/>
        </p:nvSpPr>
        <p:spPr>
          <a:xfrm rot="1988620">
            <a:off x="-9472" y="-6117"/>
            <a:ext cx="1526426" cy="1987400"/>
          </a:xfrm>
          <a:custGeom>
            <a:avLst/>
            <a:gdLst/>
            <a:ahLst/>
            <a:cxnLst/>
            <a:rect l="l" t="t" r="r" b="b"/>
            <a:pathLst>
              <a:path w="49514" h="64467" extrusionOk="0">
                <a:moveTo>
                  <a:pt x="34375" y="31338"/>
                </a:moveTo>
                <a:cubicBezTo>
                  <a:pt x="34395" y="31358"/>
                  <a:pt x="34434" y="31397"/>
                  <a:pt x="34434" y="31397"/>
                </a:cubicBezTo>
                <a:cubicBezTo>
                  <a:pt x="34415" y="31397"/>
                  <a:pt x="34395" y="31358"/>
                  <a:pt x="34375" y="31338"/>
                </a:cubicBezTo>
                <a:close/>
                <a:moveTo>
                  <a:pt x="36915" y="23873"/>
                </a:moveTo>
                <a:cubicBezTo>
                  <a:pt x="37363" y="23873"/>
                  <a:pt x="37792" y="23908"/>
                  <a:pt x="38234" y="23958"/>
                </a:cubicBezTo>
                <a:cubicBezTo>
                  <a:pt x="38294" y="23958"/>
                  <a:pt x="38333" y="23977"/>
                  <a:pt x="38393" y="23977"/>
                </a:cubicBezTo>
                <a:cubicBezTo>
                  <a:pt x="38552" y="23997"/>
                  <a:pt x="38672" y="24017"/>
                  <a:pt x="38811" y="24057"/>
                </a:cubicBezTo>
                <a:cubicBezTo>
                  <a:pt x="39089" y="24097"/>
                  <a:pt x="39388" y="24176"/>
                  <a:pt x="39666" y="24256"/>
                </a:cubicBezTo>
                <a:cubicBezTo>
                  <a:pt x="39905" y="24316"/>
                  <a:pt x="40163" y="24395"/>
                  <a:pt x="40402" y="24495"/>
                </a:cubicBezTo>
                <a:cubicBezTo>
                  <a:pt x="40462" y="24515"/>
                  <a:pt x="40502" y="24554"/>
                  <a:pt x="40581" y="24574"/>
                </a:cubicBezTo>
                <a:cubicBezTo>
                  <a:pt x="40581" y="24574"/>
                  <a:pt x="40601" y="24574"/>
                  <a:pt x="40601" y="24594"/>
                </a:cubicBezTo>
                <a:cubicBezTo>
                  <a:pt x="40601" y="24594"/>
                  <a:pt x="40760" y="24674"/>
                  <a:pt x="40780" y="24674"/>
                </a:cubicBezTo>
                <a:cubicBezTo>
                  <a:pt x="40860" y="24694"/>
                  <a:pt x="40959" y="24753"/>
                  <a:pt x="41019" y="24793"/>
                </a:cubicBezTo>
                <a:cubicBezTo>
                  <a:pt x="41258" y="24892"/>
                  <a:pt x="41457" y="25012"/>
                  <a:pt x="41655" y="25151"/>
                </a:cubicBezTo>
                <a:cubicBezTo>
                  <a:pt x="41755" y="25211"/>
                  <a:pt x="41874" y="25290"/>
                  <a:pt x="41974" y="25370"/>
                </a:cubicBezTo>
                <a:cubicBezTo>
                  <a:pt x="41974" y="25370"/>
                  <a:pt x="41994" y="25390"/>
                  <a:pt x="42014" y="25390"/>
                </a:cubicBezTo>
                <a:lnTo>
                  <a:pt x="42093" y="25469"/>
                </a:lnTo>
                <a:cubicBezTo>
                  <a:pt x="42272" y="25609"/>
                  <a:pt x="42451" y="25808"/>
                  <a:pt x="42610" y="25987"/>
                </a:cubicBezTo>
                <a:lnTo>
                  <a:pt x="42610" y="26006"/>
                </a:lnTo>
                <a:cubicBezTo>
                  <a:pt x="42650" y="26066"/>
                  <a:pt x="42690" y="26106"/>
                  <a:pt x="42710" y="26166"/>
                </a:cubicBezTo>
                <a:cubicBezTo>
                  <a:pt x="42789" y="26285"/>
                  <a:pt x="42869" y="26404"/>
                  <a:pt x="42909" y="26544"/>
                </a:cubicBezTo>
                <a:lnTo>
                  <a:pt x="42909" y="26563"/>
                </a:lnTo>
                <a:cubicBezTo>
                  <a:pt x="42948" y="26603"/>
                  <a:pt x="42968" y="26663"/>
                  <a:pt x="42968" y="26742"/>
                </a:cubicBezTo>
                <a:cubicBezTo>
                  <a:pt x="43008" y="26862"/>
                  <a:pt x="43008" y="26981"/>
                  <a:pt x="43068" y="27101"/>
                </a:cubicBezTo>
                <a:lnTo>
                  <a:pt x="43068" y="27140"/>
                </a:lnTo>
                <a:lnTo>
                  <a:pt x="43068" y="27339"/>
                </a:lnTo>
                <a:lnTo>
                  <a:pt x="43068" y="27578"/>
                </a:lnTo>
                <a:lnTo>
                  <a:pt x="43068" y="27697"/>
                </a:lnTo>
                <a:cubicBezTo>
                  <a:pt x="43048" y="27837"/>
                  <a:pt x="43008" y="27976"/>
                  <a:pt x="42968" y="28095"/>
                </a:cubicBezTo>
                <a:lnTo>
                  <a:pt x="42889" y="28334"/>
                </a:lnTo>
                <a:cubicBezTo>
                  <a:pt x="42889" y="28354"/>
                  <a:pt x="42889" y="28354"/>
                  <a:pt x="42869" y="28374"/>
                </a:cubicBezTo>
                <a:cubicBezTo>
                  <a:pt x="42849" y="28473"/>
                  <a:pt x="42750" y="28593"/>
                  <a:pt x="42690" y="28692"/>
                </a:cubicBezTo>
                <a:cubicBezTo>
                  <a:pt x="42590" y="28871"/>
                  <a:pt x="42491" y="29030"/>
                  <a:pt x="42391" y="29169"/>
                </a:cubicBezTo>
                <a:cubicBezTo>
                  <a:pt x="42391" y="29189"/>
                  <a:pt x="42372" y="29189"/>
                  <a:pt x="42372" y="29189"/>
                </a:cubicBezTo>
                <a:cubicBezTo>
                  <a:pt x="42352" y="29229"/>
                  <a:pt x="42312" y="29269"/>
                  <a:pt x="42292" y="29269"/>
                </a:cubicBezTo>
                <a:cubicBezTo>
                  <a:pt x="42193" y="29388"/>
                  <a:pt x="42093" y="29488"/>
                  <a:pt x="41994" y="29587"/>
                </a:cubicBezTo>
                <a:cubicBezTo>
                  <a:pt x="41755" y="29846"/>
                  <a:pt x="41496" y="30084"/>
                  <a:pt x="41218" y="30323"/>
                </a:cubicBezTo>
                <a:cubicBezTo>
                  <a:pt x="41178" y="30363"/>
                  <a:pt x="41118" y="30423"/>
                  <a:pt x="41059" y="30443"/>
                </a:cubicBezTo>
                <a:cubicBezTo>
                  <a:pt x="41059" y="30443"/>
                  <a:pt x="40919" y="30542"/>
                  <a:pt x="40900" y="30562"/>
                </a:cubicBezTo>
                <a:cubicBezTo>
                  <a:pt x="40860" y="30582"/>
                  <a:pt x="40800" y="30641"/>
                  <a:pt x="40800" y="30641"/>
                </a:cubicBezTo>
                <a:cubicBezTo>
                  <a:pt x="40760" y="30681"/>
                  <a:pt x="40681" y="30721"/>
                  <a:pt x="40621" y="30761"/>
                </a:cubicBezTo>
                <a:cubicBezTo>
                  <a:pt x="40362" y="30960"/>
                  <a:pt x="40064" y="31139"/>
                  <a:pt x="39766" y="31278"/>
                </a:cubicBezTo>
                <a:lnTo>
                  <a:pt x="39308" y="31517"/>
                </a:lnTo>
                <a:lnTo>
                  <a:pt x="39169" y="31576"/>
                </a:lnTo>
                <a:lnTo>
                  <a:pt x="39129" y="31576"/>
                </a:lnTo>
                <a:cubicBezTo>
                  <a:pt x="38831" y="31716"/>
                  <a:pt x="38532" y="31815"/>
                  <a:pt x="38214" y="31875"/>
                </a:cubicBezTo>
                <a:cubicBezTo>
                  <a:pt x="38075" y="31915"/>
                  <a:pt x="37936" y="31954"/>
                  <a:pt x="37796" y="31974"/>
                </a:cubicBezTo>
                <a:cubicBezTo>
                  <a:pt x="37738" y="32003"/>
                  <a:pt x="37458" y="32064"/>
                  <a:pt x="37449" y="32064"/>
                </a:cubicBezTo>
                <a:cubicBezTo>
                  <a:pt x="37446" y="32064"/>
                  <a:pt x="37480" y="32056"/>
                  <a:pt x="37577" y="32034"/>
                </a:cubicBezTo>
                <a:lnTo>
                  <a:pt x="37577" y="32034"/>
                </a:lnTo>
                <a:cubicBezTo>
                  <a:pt x="37299" y="32074"/>
                  <a:pt x="37001" y="32074"/>
                  <a:pt x="36722" y="32074"/>
                </a:cubicBezTo>
                <a:lnTo>
                  <a:pt x="36225" y="32074"/>
                </a:lnTo>
                <a:cubicBezTo>
                  <a:pt x="36145" y="32074"/>
                  <a:pt x="36105" y="32054"/>
                  <a:pt x="36125" y="32054"/>
                </a:cubicBezTo>
                <a:cubicBezTo>
                  <a:pt x="35926" y="32014"/>
                  <a:pt x="35727" y="31974"/>
                  <a:pt x="35528" y="31934"/>
                </a:cubicBezTo>
                <a:cubicBezTo>
                  <a:pt x="35429" y="31915"/>
                  <a:pt x="35330" y="31855"/>
                  <a:pt x="35230" y="31835"/>
                </a:cubicBezTo>
                <a:cubicBezTo>
                  <a:pt x="35230" y="31835"/>
                  <a:pt x="35210" y="31835"/>
                  <a:pt x="35210" y="31815"/>
                </a:cubicBezTo>
                <a:cubicBezTo>
                  <a:pt x="35111" y="31775"/>
                  <a:pt x="35111" y="31755"/>
                  <a:pt x="35111" y="31755"/>
                </a:cubicBezTo>
                <a:lnTo>
                  <a:pt x="35091" y="31755"/>
                </a:lnTo>
                <a:cubicBezTo>
                  <a:pt x="34832" y="31636"/>
                  <a:pt x="34613" y="31477"/>
                  <a:pt x="34395" y="31338"/>
                </a:cubicBezTo>
                <a:cubicBezTo>
                  <a:pt x="34355" y="31318"/>
                  <a:pt x="34335" y="31318"/>
                  <a:pt x="34335" y="31318"/>
                </a:cubicBezTo>
                <a:lnTo>
                  <a:pt x="34255" y="31238"/>
                </a:lnTo>
                <a:cubicBezTo>
                  <a:pt x="34196" y="31159"/>
                  <a:pt x="34096" y="31079"/>
                  <a:pt x="34017" y="30980"/>
                </a:cubicBezTo>
                <a:cubicBezTo>
                  <a:pt x="33937" y="30920"/>
                  <a:pt x="33858" y="30840"/>
                  <a:pt x="33798" y="30741"/>
                </a:cubicBezTo>
                <a:cubicBezTo>
                  <a:pt x="33798" y="30721"/>
                  <a:pt x="33758" y="30681"/>
                  <a:pt x="33758" y="30681"/>
                </a:cubicBezTo>
                <a:lnTo>
                  <a:pt x="33619" y="30462"/>
                </a:lnTo>
                <a:cubicBezTo>
                  <a:pt x="33460" y="30224"/>
                  <a:pt x="33340" y="29965"/>
                  <a:pt x="33221" y="29687"/>
                </a:cubicBezTo>
                <a:cubicBezTo>
                  <a:pt x="33201" y="29667"/>
                  <a:pt x="33201" y="29627"/>
                  <a:pt x="33161" y="29587"/>
                </a:cubicBezTo>
                <a:cubicBezTo>
                  <a:pt x="33121" y="29468"/>
                  <a:pt x="33062" y="29348"/>
                  <a:pt x="33042" y="29189"/>
                </a:cubicBezTo>
                <a:cubicBezTo>
                  <a:pt x="32903" y="28732"/>
                  <a:pt x="32763" y="28234"/>
                  <a:pt x="32704" y="27757"/>
                </a:cubicBezTo>
                <a:lnTo>
                  <a:pt x="32704" y="27737"/>
                </a:lnTo>
                <a:lnTo>
                  <a:pt x="32704" y="27677"/>
                </a:lnTo>
                <a:lnTo>
                  <a:pt x="32704" y="27598"/>
                </a:lnTo>
                <a:lnTo>
                  <a:pt x="32704" y="27578"/>
                </a:lnTo>
                <a:cubicBezTo>
                  <a:pt x="32704" y="27479"/>
                  <a:pt x="32664" y="27379"/>
                  <a:pt x="32664" y="27260"/>
                </a:cubicBezTo>
                <a:cubicBezTo>
                  <a:pt x="32644" y="26981"/>
                  <a:pt x="32624" y="26703"/>
                  <a:pt x="32624" y="26444"/>
                </a:cubicBezTo>
                <a:cubicBezTo>
                  <a:pt x="32604" y="25907"/>
                  <a:pt x="32624" y="25370"/>
                  <a:pt x="32644" y="24853"/>
                </a:cubicBezTo>
                <a:lnTo>
                  <a:pt x="32644" y="24753"/>
                </a:lnTo>
                <a:cubicBezTo>
                  <a:pt x="32724" y="24713"/>
                  <a:pt x="32803" y="24674"/>
                  <a:pt x="32903" y="24654"/>
                </a:cubicBezTo>
                <a:cubicBezTo>
                  <a:pt x="33161" y="24554"/>
                  <a:pt x="33440" y="24455"/>
                  <a:pt x="33718" y="24375"/>
                </a:cubicBezTo>
                <a:cubicBezTo>
                  <a:pt x="34196" y="24256"/>
                  <a:pt x="34733" y="24137"/>
                  <a:pt x="35270" y="24037"/>
                </a:cubicBezTo>
                <a:cubicBezTo>
                  <a:pt x="35310" y="24037"/>
                  <a:pt x="35389" y="23997"/>
                  <a:pt x="35429" y="23997"/>
                </a:cubicBezTo>
                <a:cubicBezTo>
                  <a:pt x="35469" y="23997"/>
                  <a:pt x="35489" y="23997"/>
                  <a:pt x="35509" y="23977"/>
                </a:cubicBezTo>
                <a:cubicBezTo>
                  <a:pt x="35588" y="23967"/>
                  <a:pt x="35618" y="23962"/>
                  <a:pt x="35603" y="23962"/>
                </a:cubicBezTo>
                <a:cubicBezTo>
                  <a:pt x="35588" y="23962"/>
                  <a:pt x="35528" y="23967"/>
                  <a:pt x="35429" y="23977"/>
                </a:cubicBezTo>
                <a:cubicBezTo>
                  <a:pt x="35509" y="23918"/>
                  <a:pt x="35688" y="23958"/>
                  <a:pt x="35787" y="23918"/>
                </a:cubicBezTo>
                <a:cubicBezTo>
                  <a:pt x="36066" y="23898"/>
                  <a:pt x="36344" y="23878"/>
                  <a:pt x="36623" y="23878"/>
                </a:cubicBezTo>
                <a:cubicBezTo>
                  <a:pt x="36721" y="23874"/>
                  <a:pt x="36819" y="23873"/>
                  <a:pt x="36915" y="23873"/>
                </a:cubicBezTo>
                <a:close/>
                <a:moveTo>
                  <a:pt x="16372" y="52205"/>
                </a:moveTo>
                <a:cubicBezTo>
                  <a:pt x="16949" y="52305"/>
                  <a:pt x="17526" y="52424"/>
                  <a:pt x="18103" y="52543"/>
                </a:cubicBezTo>
                <a:cubicBezTo>
                  <a:pt x="18719" y="52703"/>
                  <a:pt x="19415" y="52901"/>
                  <a:pt x="20092" y="53100"/>
                </a:cubicBezTo>
                <a:cubicBezTo>
                  <a:pt x="20430" y="53200"/>
                  <a:pt x="20768" y="53319"/>
                  <a:pt x="21106" y="53439"/>
                </a:cubicBezTo>
                <a:cubicBezTo>
                  <a:pt x="21265" y="53498"/>
                  <a:pt x="21444" y="53578"/>
                  <a:pt x="21584" y="53618"/>
                </a:cubicBezTo>
                <a:cubicBezTo>
                  <a:pt x="21663" y="53637"/>
                  <a:pt x="21743" y="53677"/>
                  <a:pt x="21783" y="53697"/>
                </a:cubicBezTo>
                <a:cubicBezTo>
                  <a:pt x="21803" y="53697"/>
                  <a:pt x="21982" y="53757"/>
                  <a:pt x="22061" y="53797"/>
                </a:cubicBezTo>
                <a:cubicBezTo>
                  <a:pt x="22141" y="53816"/>
                  <a:pt x="22240" y="53856"/>
                  <a:pt x="22240" y="53856"/>
                </a:cubicBezTo>
                <a:cubicBezTo>
                  <a:pt x="22300" y="53896"/>
                  <a:pt x="22379" y="53916"/>
                  <a:pt x="22439" y="53956"/>
                </a:cubicBezTo>
                <a:cubicBezTo>
                  <a:pt x="22578" y="54035"/>
                  <a:pt x="22738" y="54095"/>
                  <a:pt x="22877" y="54155"/>
                </a:cubicBezTo>
                <a:cubicBezTo>
                  <a:pt x="23096" y="54254"/>
                  <a:pt x="23334" y="54393"/>
                  <a:pt x="23533" y="54513"/>
                </a:cubicBezTo>
                <a:lnTo>
                  <a:pt x="24130" y="54891"/>
                </a:lnTo>
                <a:cubicBezTo>
                  <a:pt x="24170" y="54911"/>
                  <a:pt x="24190" y="54930"/>
                  <a:pt x="24249" y="54990"/>
                </a:cubicBezTo>
                <a:cubicBezTo>
                  <a:pt x="24277" y="55004"/>
                  <a:pt x="24353" y="55095"/>
                  <a:pt x="24363" y="55095"/>
                </a:cubicBezTo>
                <a:cubicBezTo>
                  <a:pt x="24367" y="55095"/>
                  <a:pt x="24359" y="55078"/>
                  <a:pt x="24329" y="55030"/>
                </a:cubicBezTo>
                <a:cubicBezTo>
                  <a:pt x="24300" y="54989"/>
                  <a:pt x="24289" y="54974"/>
                  <a:pt x="24290" y="54974"/>
                </a:cubicBezTo>
                <a:lnTo>
                  <a:pt x="24290" y="54974"/>
                </a:lnTo>
                <a:cubicBezTo>
                  <a:pt x="24293" y="54974"/>
                  <a:pt x="24360" y="55062"/>
                  <a:pt x="24389" y="55090"/>
                </a:cubicBezTo>
                <a:cubicBezTo>
                  <a:pt x="24468" y="55129"/>
                  <a:pt x="24528" y="55189"/>
                  <a:pt x="24568" y="55229"/>
                </a:cubicBezTo>
                <a:cubicBezTo>
                  <a:pt x="24747" y="55408"/>
                  <a:pt x="24946" y="55547"/>
                  <a:pt x="25085" y="55746"/>
                </a:cubicBezTo>
                <a:cubicBezTo>
                  <a:pt x="25184" y="55846"/>
                  <a:pt x="25284" y="55945"/>
                  <a:pt x="25363" y="56084"/>
                </a:cubicBezTo>
                <a:cubicBezTo>
                  <a:pt x="25383" y="56124"/>
                  <a:pt x="25443" y="56184"/>
                  <a:pt x="25463" y="56204"/>
                </a:cubicBezTo>
                <a:lnTo>
                  <a:pt x="25483" y="56224"/>
                </a:lnTo>
                <a:cubicBezTo>
                  <a:pt x="25642" y="56422"/>
                  <a:pt x="25761" y="56641"/>
                  <a:pt x="25881" y="56880"/>
                </a:cubicBezTo>
                <a:cubicBezTo>
                  <a:pt x="25940" y="56940"/>
                  <a:pt x="25960" y="57059"/>
                  <a:pt x="26020" y="57139"/>
                </a:cubicBezTo>
                <a:cubicBezTo>
                  <a:pt x="26020" y="57134"/>
                  <a:pt x="26021" y="57131"/>
                  <a:pt x="26023" y="57131"/>
                </a:cubicBezTo>
                <a:cubicBezTo>
                  <a:pt x="26030" y="57131"/>
                  <a:pt x="26045" y="57154"/>
                  <a:pt x="26060" y="57198"/>
                </a:cubicBezTo>
                <a:cubicBezTo>
                  <a:pt x="26060" y="57218"/>
                  <a:pt x="26060" y="57218"/>
                  <a:pt x="26079" y="57258"/>
                </a:cubicBezTo>
                <a:lnTo>
                  <a:pt x="26079" y="57278"/>
                </a:lnTo>
                <a:cubicBezTo>
                  <a:pt x="26119" y="57357"/>
                  <a:pt x="26139" y="57397"/>
                  <a:pt x="26159" y="57477"/>
                </a:cubicBezTo>
                <a:cubicBezTo>
                  <a:pt x="26259" y="57755"/>
                  <a:pt x="26318" y="58014"/>
                  <a:pt x="26358" y="58292"/>
                </a:cubicBezTo>
                <a:lnTo>
                  <a:pt x="26358" y="58352"/>
                </a:lnTo>
                <a:lnTo>
                  <a:pt x="26358" y="58471"/>
                </a:lnTo>
                <a:cubicBezTo>
                  <a:pt x="26378" y="58650"/>
                  <a:pt x="26378" y="58810"/>
                  <a:pt x="26378" y="58989"/>
                </a:cubicBezTo>
                <a:cubicBezTo>
                  <a:pt x="26378" y="59148"/>
                  <a:pt x="26358" y="59287"/>
                  <a:pt x="26358" y="59446"/>
                </a:cubicBezTo>
                <a:lnTo>
                  <a:pt x="26358" y="59466"/>
                </a:lnTo>
                <a:cubicBezTo>
                  <a:pt x="26338" y="59546"/>
                  <a:pt x="26338" y="59645"/>
                  <a:pt x="26318" y="59705"/>
                </a:cubicBezTo>
                <a:cubicBezTo>
                  <a:pt x="26278" y="59844"/>
                  <a:pt x="26259" y="59963"/>
                  <a:pt x="26219" y="60083"/>
                </a:cubicBezTo>
                <a:cubicBezTo>
                  <a:pt x="26179" y="60182"/>
                  <a:pt x="26159" y="60262"/>
                  <a:pt x="26119" y="60361"/>
                </a:cubicBezTo>
                <a:lnTo>
                  <a:pt x="26119" y="60381"/>
                </a:lnTo>
                <a:lnTo>
                  <a:pt x="26119" y="60401"/>
                </a:lnTo>
                <a:cubicBezTo>
                  <a:pt x="25980" y="60660"/>
                  <a:pt x="25861" y="60878"/>
                  <a:pt x="25721" y="61097"/>
                </a:cubicBezTo>
                <a:cubicBezTo>
                  <a:pt x="25682" y="61137"/>
                  <a:pt x="25682" y="61157"/>
                  <a:pt x="25682" y="61157"/>
                </a:cubicBezTo>
                <a:lnTo>
                  <a:pt x="25622" y="61236"/>
                </a:lnTo>
                <a:cubicBezTo>
                  <a:pt x="25522" y="61356"/>
                  <a:pt x="25423" y="61455"/>
                  <a:pt x="25284" y="61555"/>
                </a:cubicBezTo>
                <a:lnTo>
                  <a:pt x="25224" y="61614"/>
                </a:lnTo>
                <a:lnTo>
                  <a:pt x="25184" y="61614"/>
                </a:lnTo>
                <a:cubicBezTo>
                  <a:pt x="25085" y="61694"/>
                  <a:pt x="24985" y="61754"/>
                  <a:pt x="24886" y="61813"/>
                </a:cubicBezTo>
                <a:cubicBezTo>
                  <a:pt x="24846" y="61853"/>
                  <a:pt x="24826" y="61873"/>
                  <a:pt x="24767" y="61893"/>
                </a:cubicBezTo>
                <a:cubicBezTo>
                  <a:pt x="24767" y="61893"/>
                  <a:pt x="24747" y="61893"/>
                  <a:pt x="24747" y="61913"/>
                </a:cubicBezTo>
                <a:cubicBezTo>
                  <a:pt x="24702" y="61940"/>
                  <a:pt x="24677" y="61951"/>
                  <a:pt x="24665" y="61951"/>
                </a:cubicBezTo>
                <a:cubicBezTo>
                  <a:pt x="24651" y="61951"/>
                  <a:pt x="24656" y="61935"/>
                  <a:pt x="24667" y="61913"/>
                </a:cubicBezTo>
                <a:lnTo>
                  <a:pt x="24667" y="61913"/>
                </a:lnTo>
                <a:cubicBezTo>
                  <a:pt x="24588" y="61953"/>
                  <a:pt x="24528" y="61992"/>
                  <a:pt x="24468" y="61992"/>
                </a:cubicBezTo>
                <a:cubicBezTo>
                  <a:pt x="24428" y="62012"/>
                  <a:pt x="24369" y="62012"/>
                  <a:pt x="24329" y="62012"/>
                </a:cubicBezTo>
                <a:lnTo>
                  <a:pt x="23772" y="62012"/>
                </a:lnTo>
                <a:cubicBezTo>
                  <a:pt x="23732" y="62012"/>
                  <a:pt x="23633" y="61992"/>
                  <a:pt x="23593" y="61973"/>
                </a:cubicBezTo>
                <a:cubicBezTo>
                  <a:pt x="23394" y="61913"/>
                  <a:pt x="23235" y="61873"/>
                  <a:pt x="23036" y="61813"/>
                </a:cubicBezTo>
                <a:cubicBezTo>
                  <a:pt x="22956" y="61793"/>
                  <a:pt x="22857" y="61774"/>
                  <a:pt x="22777" y="61714"/>
                </a:cubicBezTo>
                <a:lnTo>
                  <a:pt x="22777" y="61714"/>
                </a:lnTo>
                <a:cubicBezTo>
                  <a:pt x="22813" y="61738"/>
                  <a:pt x="22884" y="61768"/>
                  <a:pt x="22889" y="61768"/>
                </a:cubicBezTo>
                <a:cubicBezTo>
                  <a:pt x="22892" y="61768"/>
                  <a:pt x="22866" y="61754"/>
                  <a:pt x="22777" y="61714"/>
                </a:cubicBezTo>
                <a:lnTo>
                  <a:pt x="22777" y="61714"/>
                </a:lnTo>
                <a:cubicBezTo>
                  <a:pt x="22777" y="61714"/>
                  <a:pt x="22777" y="61714"/>
                  <a:pt x="22777" y="61714"/>
                </a:cubicBezTo>
                <a:lnTo>
                  <a:pt x="22340" y="61495"/>
                </a:lnTo>
                <a:cubicBezTo>
                  <a:pt x="21982" y="61316"/>
                  <a:pt x="21663" y="61117"/>
                  <a:pt x="21345" y="60918"/>
                </a:cubicBezTo>
                <a:cubicBezTo>
                  <a:pt x="21086" y="60779"/>
                  <a:pt x="20868" y="60600"/>
                  <a:pt x="20609" y="60461"/>
                </a:cubicBezTo>
                <a:lnTo>
                  <a:pt x="20311" y="60222"/>
                </a:lnTo>
                <a:cubicBezTo>
                  <a:pt x="20271" y="60182"/>
                  <a:pt x="20191" y="60162"/>
                  <a:pt x="20151" y="60103"/>
                </a:cubicBezTo>
                <a:lnTo>
                  <a:pt x="20112" y="60083"/>
                </a:lnTo>
                <a:cubicBezTo>
                  <a:pt x="19694" y="59725"/>
                  <a:pt x="19276" y="59386"/>
                  <a:pt x="18898" y="58989"/>
                </a:cubicBezTo>
                <a:cubicBezTo>
                  <a:pt x="18699" y="58790"/>
                  <a:pt x="18520" y="58591"/>
                  <a:pt x="18361" y="58392"/>
                </a:cubicBezTo>
                <a:cubicBezTo>
                  <a:pt x="18301" y="58332"/>
                  <a:pt x="18262" y="58272"/>
                  <a:pt x="18202" y="58213"/>
                </a:cubicBezTo>
                <a:cubicBezTo>
                  <a:pt x="18141" y="58152"/>
                  <a:pt x="18127" y="58126"/>
                  <a:pt x="18123" y="58126"/>
                </a:cubicBezTo>
                <a:cubicBezTo>
                  <a:pt x="18122" y="58126"/>
                  <a:pt x="18122" y="58129"/>
                  <a:pt x="18122" y="58133"/>
                </a:cubicBezTo>
                <a:cubicBezTo>
                  <a:pt x="18063" y="58054"/>
                  <a:pt x="17963" y="57875"/>
                  <a:pt x="17923" y="57835"/>
                </a:cubicBezTo>
                <a:cubicBezTo>
                  <a:pt x="17764" y="57596"/>
                  <a:pt x="17605" y="57338"/>
                  <a:pt x="17466" y="57099"/>
                </a:cubicBezTo>
                <a:cubicBezTo>
                  <a:pt x="17386" y="56979"/>
                  <a:pt x="17307" y="56840"/>
                  <a:pt x="17267" y="56721"/>
                </a:cubicBezTo>
                <a:cubicBezTo>
                  <a:pt x="17227" y="56641"/>
                  <a:pt x="17187" y="56582"/>
                  <a:pt x="17168" y="56502"/>
                </a:cubicBezTo>
                <a:cubicBezTo>
                  <a:pt x="17168" y="56482"/>
                  <a:pt x="17108" y="56422"/>
                  <a:pt x="17088" y="56343"/>
                </a:cubicBezTo>
                <a:lnTo>
                  <a:pt x="17008" y="56204"/>
                </a:lnTo>
                <a:cubicBezTo>
                  <a:pt x="16989" y="56124"/>
                  <a:pt x="16969" y="56084"/>
                  <a:pt x="16929" y="56005"/>
                </a:cubicBezTo>
                <a:cubicBezTo>
                  <a:pt x="16889" y="55846"/>
                  <a:pt x="16809" y="55686"/>
                  <a:pt x="16770" y="55507"/>
                </a:cubicBezTo>
                <a:cubicBezTo>
                  <a:pt x="16670" y="55149"/>
                  <a:pt x="16571" y="54811"/>
                  <a:pt x="16511" y="54453"/>
                </a:cubicBezTo>
                <a:cubicBezTo>
                  <a:pt x="16491" y="54314"/>
                  <a:pt x="16471" y="54155"/>
                  <a:pt x="16432" y="54035"/>
                </a:cubicBezTo>
                <a:lnTo>
                  <a:pt x="16432" y="54015"/>
                </a:lnTo>
                <a:lnTo>
                  <a:pt x="16432" y="53996"/>
                </a:lnTo>
                <a:cubicBezTo>
                  <a:pt x="16432" y="53896"/>
                  <a:pt x="16412" y="53816"/>
                  <a:pt x="16412" y="53717"/>
                </a:cubicBezTo>
                <a:cubicBezTo>
                  <a:pt x="16392" y="53339"/>
                  <a:pt x="16372" y="52961"/>
                  <a:pt x="16372" y="52623"/>
                </a:cubicBezTo>
                <a:lnTo>
                  <a:pt x="16372" y="52205"/>
                </a:lnTo>
                <a:close/>
                <a:moveTo>
                  <a:pt x="48057" y="1"/>
                </a:moveTo>
                <a:cubicBezTo>
                  <a:pt x="47961" y="1"/>
                  <a:pt x="47862" y="9"/>
                  <a:pt x="47762" y="27"/>
                </a:cubicBezTo>
                <a:cubicBezTo>
                  <a:pt x="42471" y="922"/>
                  <a:pt x="38254" y="5000"/>
                  <a:pt x="35469" y="9356"/>
                </a:cubicBezTo>
                <a:cubicBezTo>
                  <a:pt x="34275" y="11226"/>
                  <a:pt x="33320" y="13215"/>
                  <a:pt x="32505" y="15244"/>
                </a:cubicBezTo>
                <a:cubicBezTo>
                  <a:pt x="31610" y="17492"/>
                  <a:pt x="30854" y="19820"/>
                  <a:pt x="30436" y="22187"/>
                </a:cubicBezTo>
                <a:lnTo>
                  <a:pt x="30297" y="23082"/>
                </a:lnTo>
                <a:cubicBezTo>
                  <a:pt x="30038" y="23202"/>
                  <a:pt x="29760" y="23361"/>
                  <a:pt x="29521" y="23500"/>
                </a:cubicBezTo>
                <a:cubicBezTo>
                  <a:pt x="24647" y="26325"/>
                  <a:pt x="21226" y="31099"/>
                  <a:pt x="18699" y="36013"/>
                </a:cubicBezTo>
                <a:cubicBezTo>
                  <a:pt x="17287" y="38758"/>
                  <a:pt x="16133" y="41602"/>
                  <a:pt x="15218" y="44546"/>
                </a:cubicBezTo>
                <a:cubicBezTo>
                  <a:pt x="14721" y="46118"/>
                  <a:pt x="14263" y="47749"/>
                  <a:pt x="14025" y="49400"/>
                </a:cubicBezTo>
                <a:cubicBezTo>
                  <a:pt x="13448" y="49362"/>
                  <a:pt x="12870" y="49342"/>
                  <a:pt x="12292" y="49342"/>
                </a:cubicBezTo>
                <a:cubicBezTo>
                  <a:pt x="9898" y="49342"/>
                  <a:pt x="7503" y="49671"/>
                  <a:pt x="5212" y="50295"/>
                </a:cubicBezTo>
                <a:cubicBezTo>
                  <a:pt x="3700" y="50713"/>
                  <a:pt x="2228" y="51250"/>
                  <a:pt x="796" y="51927"/>
                </a:cubicBezTo>
                <a:cubicBezTo>
                  <a:pt x="199" y="52205"/>
                  <a:pt x="0" y="53100"/>
                  <a:pt x="338" y="53618"/>
                </a:cubicBezTo>
                <a:cubicBezTo>
                  <a:pt x="603" y="54027"/>
                  <a:pt x="990" y="54226"/>
                  <a:pt x="1401" y="54226"/>
                </a:cubicBezTo>
                <a:cubicBezTo>
                  <a:pt x="1608" y="54226"/>
                  <a:pt x="1822" y="54175"/>
                  <a:pt x="2029" y="54075"/>
                </a:cubicBezTo>
                <a:lnTo>
                  <a:pt x="2566" y="53836"/>
                </a:lnTo>
                <a:cubicBezTo>
                  <a:pt x="2586" y="53836"/>
                  <a:pt x="2606" y="53816"/>
                  <a:pt x="2606" y="53816"/>
                </a:cubicBezTo>
                <a:cubicBezTo>
                  <a:pt x="2686" y="53797"/>
                  <a:pt x="2765" y="53757"/>
                  <a:pt x="2825" y="53717"/>
                </a:cubicBezTo>
                <a:cubicBezTo>
                  <a:pt x="3183" y="53578"/>
                  <a:pt x="3521" y="53439"/>
                  <a:pt x="3879" y="53319"/>
                </a:cubicBezTo>
                <a:cubicBezTo>
                  <a:pt x="4575" y="53080"/>
                  <a:pt x="5252" y="52842"/>
                  <a:pt x="5968" y="52663"/>
                </a:cubicBezTo>
                <a:cubicBezTo>
                  <a:pt x="6644" y="52504"/>
                  <a:pt x="7341" y="52325"/>
                  <a:pt x="7997" y="52205"/>
                </a:cubicBezTo>
                <a:cubicBezTo>
                  <a:pt x="8335" y="52146"/>
                  <a:pt x="8653" y="52086"/>
                  <a:pt x="8972" y="52046"/>
                </a:cubicBezTo>
                <a:cubicBezTo>
                  <a:pt x="8972" y="52046"/>
                  <a:pt x="9131" y="52026"/>
                  <a:pt x="9171" y="52026"/>
                </a:cubicBezTo>
                <a:cubicBezTo>
                  <a:pt x="9230" y="52026"/>
                  <a:pt x="9290" y="52006"/>
                  <a:pt x="9290" y="52006"/>
                </a:cubicBezTo>
                <a:cubicBezTo>
                  <a:pt x="9469" y="51966"/>
                  <a:pt x="9668" y="51947"/>
                  <a:pt x="9847" y="51947"/>
                </a:cubicBezTo>
                <a:cubicBezTo>
                  <a:pt x="10676" y="51870"/>
                  <a:pt x="11513" y="51834"/>
                  <a:pt x="12353" y="51834"/>
                </a:cubicBezTo>
                <a:cubicBezTo>
                  <a:pt x="12823" y="51834"/>
                  <a:pt x="13295" y="51846"/>
                  <a:pt x="13766" y="51867"/>
                </a:cubicBezTo>
                <a:cubicBezTo>
                  <a:pt x="13746" y="52504"/>
                  <a:pt x="13766" y="53120"/>
                  <a:pt x="13845" y="53737"/>
                </a:cubicBezTo>
                <a:cubicBezTo>
                  <a:pt x="14005" y="55308"/>
                  <a:pt x="14402" y="56800"/>
                  <a:pt x="15138" y="58193"/>
                </a:cubicBezTo>
                <a:cubicBezTo>
                  <a:pt x="15755" y="59327"/>
                  <a:pt x="16611" y="60381"/>
                  <a:pt x="17605" y="61256"/>
                </a:cubicBezTo>
                <a:cubicBezTo>
                  <a:pt x="18600" y="62152"/>
                  <a:pt x="19714" y="62967"/>
                  <a:pt x="20907" y="63584"/>
                </a:cubicBezTo>
                <a:cubicBezTo>
                  <a:pt x="21852" y="64077"/>
                  <a:pt x="22948" y="64466"/>
                  <a:pt x="24026" y="64466"/>
                </a:cubicBezTo>
                <a:cubicBezTo>
                  <a:pt x="24514" y="64466"/>
                  <a:pt x="24998" y="64386"/>
                  <a:pt x="25463" y="64201"/>
                </a:cubicBezTo>
                <a:cubicBezTo>
                  <a:pt x="28248" y="63087"/>
                  <a:pt x="29382" y="59764"/>
                  <a:pt x="28546" y="56979"/>
                </a:cubicBezTo>
                <a:cubicBezTo>
                  <a:pt x="27790" y="54493"/>
                  <a:pt x="25741" y="52742"/>
                  <a:pt x="23414" y="51748"/>
                </a:cubicBezTo>
                <a:cubicBezTo>
                  <a:pt x="21186" y="50773"/>
                  <a:pt x="18878" y="50077"/>
                  <a:pt x="16491" y="49679"/>
                </a:cubicBezTo>
                <a:lnTo>
                  <a:pt x="16491" y="49659"/>
                </a:lnTo>
                <a:cubicBezTo>
                  <a:pt x="16551" y="49281"/>
                  <a:pt x="16611" y="48923"/>
                  <a:pt x="16710" y="48565"/>
                </a:cubicBezTo>
                <a:cubicBezTo>
                  <a:pt x="17008" y="47152"/>
                  <a:pt x="17426" y="45760"/>
                  <a:pt x="17884" y="44367"/>
                </a:cubicBezTo>
                <a:cubicBezTo>
                  <a:pt x="18103" y="43691"/>
                  <a:pt x="18321" y="43015"/>
                  <a:pt x="18580" y="42358"/>
                </a:cubicBezTo>
                <a:cubicBezTo>
                  <a:pt x="18699" y="42020"/>
                  <a:pt x="18799" y="41722"/>
                  <a:pt x="18918" y="41423"/>
                </a:cubicBezTo>
                <a:cubicBezTo>
                  <a:pt x="18998" y="41264"/>
                  <a:pt x="19037" y="41085"/>
                  <a:pt x="19117" y="40906"/>
                </a:cubicBezTo>
                <a:cubicBezTo>
                  <a:pt x="19137" y="40827"/>
                  <a:pt x="19177" y="40787"/>
                  <a:pt x="19197" y="40707"/>
                </a:cubicBezTo>
                <a:cubicBezTo>
                  <a:pt x="19216" y="40687"/>
                  <a:pt x="19236" y="40608"/>
                  <a:pt x="19276" y="40568"/>
                </a:cubicBezTo>
                <a:cubicBezTo>
                  <a:pt x="20311" y="38081"/>
                  <a:pt x="21584" y="35654"/>
                  <a:pt x="23056" y="33367"/>
                </a:cubicBezTo>
                <a:cubicBezTo>
                  <a:pt x="23394" y="32830"/>
                  <a:pt x="23772" y="32312"/>
                  <a:pt x="24150" y="31775"/>
                </a:cubicBezTo>
                <a:cubicBezTo>
                  <a:pt x="24249" y="31656"/>
                  <a:pt x="24349" y="31517"/>
                  <a:pt x="24448" y="31378"/>
                </a:cubicBezTo>
                <a:cubicBezTo>
                  <a:pt x="24488" y="31338"/>
                  <a:pt x="24508" y="31278"/>
                  <a:pt x="24568" y="31218"/>
                </a:cubicBezTo>
                <a:cubicBezTo>
                  <a:pt x="24568" y="31218"/>
                  <a:pt x="24588" y="31159"/>
                  <a:pt x="24647" y="31119"/>
                </a:cubicBezTo>
                <a:cubicBezTo>
                  <a:pt x="24667" y="31059"/>
                  <a:pt x="24767" y="30960"/>
                  <a:pt x="24767" y="30960"/>
                </a:cubicBezTo>
                <a:cubicBezTo>
                  <a:pt x="24806" y="30920"/>
                  <a:pt x="24846" y="30860"/>
                  <a:pt x="24886" y="30821"/>
                </a:cubicBezTo>
                <a:cubicBezTo>
                  <a:pt x="25005" y="30661"/>
                  <a:pt x="25105" y="30522"/>
                  <a:pt x="25244" y="30383"/>
                </a:cubicBezTo>
                <a:cubicBezTo>
                  <a:pt x="26060" y="29428"/>
                  <a:pt x="26955" y="28493"/>
                  <a:pt x="27929" y="27658"/>
                </a:cubicBezTo>
                <a:cubicBezTo>
                  <a:pt x="28148" y="27459"/>
                  <a:pt x="28367" y="27280"/>
                  <a:pt x="28586" y="27101"/>
                </a:cubicBezTo>
                <a:cubicBezTo>
                  <a:pt x="28586" y="27101"/>
                  <a:pt x="28646" y="27081"/>
                  <a:pt x="28666" y="27061"/>
                </a:cubicBezTo>
                <a:cubicBezTo>
                  <a:pt x="28725" y="27041"/>
                  <a:pt x="28785" y="26961"/>
                  <a:pt x="28785" y="26961"/>
                </a:cubicBezTo>
                <a:cubicBezTo>
                  <a:pt x="28924" y="26862"/>
                  <a:pt x="29043" y="26762"/>
                  <a:pt x="29163" y="26683"/>
                </a:cubicBezTo>
                <a:cubicBezTo>
                  <a:pt x="29441" y="26484"/>
                  <a:pt x="29740" y="26285"/>
                  <a:pt x="30018" y="26106"/>
                </a:cubicBezTo>
                <a:cubicBezTo>
                  <a:pt x="30018" y="27240"/>
                  <a:pt x="30138" y="28354"/>
                  <a:pt x="30436" y="29448"/>
                </a:cubicBezTo>
                <a:cubicBezTo>
                  <a:pt x="30754" y="30681"/>
                  <a:pt x="31331" y="31915"/>
                  <a:pt x="32246" y="32810"/>
                </a:cubicBezTo>
                <a:cubicBezTo>
                  <a:pt x="33141" y="33705"/>
                  <a:pt x="34315" y="34302"/>
                  <a:pt x="35548" y="34501"/>
                </a:cubicBezTo>
                <a:cubicBezTo>
                  <a:pt x="35927" y="34557"/>
                  <a:pt x="36304" y="34584"/>
                  <a:pt x="36680" y="34584"/>
                </a:cubicBezTo>
                <a:cubicBezTo>
                  <a:pt x="39226" y="34584"/>
                  <a:pt x="41665" y="33342"/>
                  <a:pt x="43486" y="31557"/>
                </a:cubicBezTo>
                <a:cubicBezTo>
                  <a:pt x="44600" y="30462"/>
                  <a:pt x="45455" y="29070"/>
                  <a:pt x="45495" y="27479"/>
                </a:cubicBezTo>
                <a:cubicBezTo>
                  <a:pt x="45554" y="26046"/>
                  <a:pt x="44878" y="24654"/>
                  <a:pt x="43804" y="23699"/>
                </a:cubicBezTo>
                <a:cubicBezTo>
                  <a:pt x="42849" y="22863"/>
                  <a:pt x="41655" y="22306"/>
                  <a:pt x="40402" y="21928"/>
                </a:cubicBezTo>
                <a:cubicBezTo>
                  <a:pt x="39268" y="21588"/>
                  <a:pt x="38063" y="21410"/>
                  <a:pt x="36905" y="21410"/>
                </a:cubicBezTo>
                <a:cubicBezTo>
                  <a:pt x="36844" y="21410"/>
                  <a:pt x="36783" y="21410"/>
                  <a:pt x="36722" y="21411"/>
                </a:cubicBezTo>
                <a:cubicBezTo>
                  <a:pt x="35429" y="21431"/>
                  <a:pt x="34156" y="21630"/>
                  <a:pt x="32942" y="22008"/>
                </a:cubicBezTo>
                <a:cubicBezTo>
                  <a:pt x="32962" y="21928"/>
                  <a:pt x="32962" y="21869"/>
                  <a:pt x="33002" y="21789"/>
                </a:cubicBezTo>
                <a:cubicBezTo>
                  <a:pt x="33241" y="20675"/>
                  <a:pt x="33539" y="19541"/>
                  <a:pt x="33917" y="18447"/>
                </a:cubicBezTo>
                <a:cubicBezTo>
                  <a:pt x="34096" y="17930"/>
                  <a:pt x="34255" y="17413"/>
                  <a:pt x="34454" y="16896"/>
                </a:cubicBezTo>
                <a:lnTo>
                  <a:pt x="34753" y="16140"/>
                </a:lnTo>
                <a:cubicBezTo>
                  <a:pt x="34812" y="16020"/>
                  <a:pt x="34852" y="15921"/>
                  <a:pt x="34912" y="15801"/>
                </a:cubicBezTo>
                <a:lnTo>
                  <a:pt x="34991" y="15642"/>
                </a:lnTo>
                <a:cubicBezTo>
                  <a:pt x="34998" y="15635"/>
                  <a:pt x="35018" y="15590"/>
                  <a:pt x="35037" y="15545"/>
                </a:cubicBezTo>
                <a:lnTo>
                  <a:pt x="35037" y="15545"/>
                </a:lnTo>
                <a:cubicBezTo>
                  <a:pt x="35045" y="15531"/>
                  <a:pt x="35135" y="15311"/>
                  <a:pt x="35151" y="15264"/>
                </a:cubicBezTo>
                <a:lnTo>
                  <a:pt x="35310" y="14906"/>
                </a:lnTo>
                <a:cubicBezTo>
                  <a:pt x="35409" y="14668"/>
                  <a:pt x="35528" y="14429"/>
                  <a:pt x="35628" y="14210"/>
                </a:cubicBezTo>
                <a:cubicBezTo>
                  <a:pt x="35827" y="13772"/>
                  <a:pt x="36026" y="13375"/>
                  <a:pt x="36225" y="12977"/>
                </a:cubicBezTo>
                <a:cubicBezTo>
                  <a:pt x="36722" y="12042"/>
                  <a:pt x="37279" y="11127"/>
                  <a:pt x="37836" y="10232"/>
                </a:cubicBezTo>
                <a:cubicBezTo>
                  <a:pt x="38015" y="9953"/>
                  <a:pt x="38214" y="9675"/>
                  <a:pt x="38413" y="9436"/>
                </a:cubicBezTo>
                <a:cubicBezTo>
                  <a:pt x="38512" y="9297"/>
                  <a:pt x="38592" y="9177"/>
                  <a:pt x="38691" y="9058"/>
                </a:cubicBezTo>
                <a:cubicBezTo>
                  <a:pt x="38731" y="8998"/>
                  <a:pt x="38791" y="8939"/>
                  <a:pt x="38811" y="8879"/>
                </a:cubicBezTo>
                <a:cubicBezTo>
                  <a:pt x="38831" y="8859"/>
                  <a:pt x="38870" y="8839"/>
                  <a:pt x="38890" y="8779"/>
                </a:cubicBezTo>
                <a:cubicBezTo>
                  <a:pt x="39288" y="8282"/>
                  <a:pt x="39706" y="7785"/>
                  <a:pt x="40163" y="7307"/>
                </a:cubicBezTo>
                <a:cubicBezTo>
                  <a:pt x="40581" y="6870"/>
                  <a:pt x="40999" y="6452"/>
                  <a:pt x="41457" y="6014"/>
                </a:cubicBezTo>
                <a:cubicBezTo>
                  <a:pt x="41655" y="5815"/>
                  <a:pt x="41874" y="5656"/>
                  <a:pt x="42093" y="5477"/>
                </a:cubicBezTo>
                <a:lnTo>
                  <a:pt x="42471" y="5179"/>
                </a:lnTo>
                <a:cubicBezTo>
                  <a:pt x="42511" y="5119"/>
                  <a:pt x="42590" y="5079"/>
                  <a:pt x="42670" y="5020"/>
                </a:cubicBezTo>
                <a:cubicBezTo>
                  <a:pt x="43585" y="4363"/>
                  <a:pt x="44560" y="3766"/>
                  <a:pt x="45594" y="3289"/>
                </a:cubicBezTo>
                <a:cubicBezTo>
                  <a:pt x="45634" y="3269"/>
                  <a:pt x="45674" y="3269"/>
                  <a:pt x="45694" y="3229"/>
                </a:cubicBezTo>
                <a:lnTo>
                  <a:pt x="45733" y="3229"/>
                </a:lnTo>
                <a:cubicBezTo>
                  <a:pt x="45853" y="3190"/>
                  <a:pt x="45992" y="3130"/>
                  <a:pt x="46131" y="3090"/>
                </a:cubicBezTo>
                <a:cubicBezTo>
                  <a:pt x="46370" y="2991"/>
                  <a:pt x="46589" y="2911"/>
                  <a:pt x="46847" y="2831"/>
                </a:cubicBezTo>
                <a:cubicBezTo>
                  <a:pt x="47345" y="2692"/>
                  <a:pt x="47862" y="2573"/>
                  <a:pt x="48379" y="2473"/>
                </a:cubicBezTo>
                <a:cubicBezTo>
                  <a:pt x="49095" y="2314"/>
                  <a:pt x="49513" y="1499"/>
                  <a:pt x="49314" y="902"/>
                </a:cubicBezTo>
                <a:cubicBezTo>
                  <a:pt x="49127" y="305"/>
                  <a:pt x="48633" y="1"/>
                  <a:pt x="48057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7"/>
          <p:cNvCxnSpPr/>
          <p:nvPr/>
        </p:nvCxnSpPr>
        <p:spPr>
          <a:xfrm>
            <a:off x="753210" y="205350"/>
            <a:ext cx="7620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" name="그룹 5">
            <a:extLst>
              <a:ext uri="{FF2B5EF4-FFF2-40B4-BE49-F238E27FC236}">
                <a16:creationId xmlns:a16="http://schemas.microsoft.com/office/drawing/2014/main" id="{AD7674B2-ACD0-44BB-9019-4AA47B7EF32A}"/>
              </a:ext>
            </a:extLst>
          </p:cNvPr>
          <p:cNvGrpSpPr/>
          <p:nvPr userDrawn="1"/>
        </p:nvGrpSpPr>
        <p:grpSpPr>
          <a:xfrm>
            <a:off x="8128501" y="1503568"/>
            <a:ext cx="362825" cy="2133663"/>
            <a:chOff x="8128501" y="1574368"/>
            <a:chExt cx="362825" cy="2133663"/>
          </a:xfrm>
        </p:grpSpPr>
        <p:sp>
          <p:nvSpPr>
            <p:cNvPr id="110" name="Google Shape;110;p7"/>
            <p:cNvSpPr/>
            <p:nvPr/>
          </p:nvSpPr>
          <p:spPr>
            <a:xfrm rot="10800000">
              <a:off x="8184213" y="2434673"/>
              <a:ext cx="251400" cy="251400"/>
            </a:xfrm>
            <a:prstGeom prst="ellipse">
              <a:avLst/>
            </a:pr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7"/>
            <p:cNvSpPr/>
            <p:nvPr/>
          </p:nvSpPr>
          <p:spPr>
            <a:xfrm rot="10800000">
              <a:off x="8128502" y="1574368"/>
              <a:ext cx="362822" cy="479372"/>
            </a:xfrm>
            <a:prstGeom prst="flowChartDecision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7"/>
            <p:cNvSpPr/>
            <p:nvPr/>
          </p:nvSpPr>
          <p:spPr>
            <a:xfrm rot="10800000">
              <a:off x="8128501" y="3067006"/>
              <a:ext cx="362825" cy="641025"/>
            </a:xfrm>
            <a:prstGeom prst="flowChartDecision">
              <a:avLst/>
            </a:prstGeom>
            <a:solidFill>
              <a:schemeClr val="accent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8" name="Google Shape;118;p7"/>
          <p:cNvCxnSpPr/>
          <p:nvPr userDrawn="1"/>
        </p:nvCxnSpPr>
        <p:spPr>
          <a:xfrm>
            <a:off x="753210" y="4954457"/>
            <a:ext cx="7604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" name="Google Shape;119;p7"/>
          <p:cNvSpPr/>
          <p:nvPr userDrawn="1"/>
        </p:nvSpPr>
        <p:spPr>
          <a:xfrm>
            <a:off x="764238" y="4574552"/>
            <a:ext cx="1217100" cy="184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7"/>
          <p:cNvSpPr/>
          <p:nvPr userDrawn="1"/>
        </p:nvSpPr>
        <p:spPr>
          <a:xfrm>
            <a:off x="802463" y="4547448"/>
            <a:ext cx="1217100" cy="1842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7"/>
          <p:cNvSpPr/>
          <p:nvPr userDrawn="1"/>
        </p:nvSpPr>
        <p:spPr>
          <a:xfrm>
            <a:off x="2181039" y="4557917"/>
            <a:ext cx="210000" cy="202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122" name="Google Shape;122;p7"/>
          <p:cNvSpPr/>
          <p:nvPr userDrawn="1"/>
        </p:nvSpPr>
        <p:spPr>
          <a:xfrm>
            <a:off x="2209018" y="4534856"/>
            <a:ext cx="210000" cy="2025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123" name="Google Shape;123;p7"/>
          <p:cNvSpPr/>
          <p:nvPr userDrawn="1"/>
        </p:nvSpPr>
        <p:spPr>
          <a:xfrm>
            <a:off x="2576513" y="4574552"/>
            <a:ext cx="1217100" cy="184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7"/>
          <p:cNvSpPr/>
          <p:nvPr userDrawn="1"/>
        </p:nvSpPr>
        <p:spPr>
          <a:xfrm>
            <a:off x="2621915" y="4547448"/>
            <a:ext cx="1217100" cy="1842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7"/>
          <p:cNvSpPr/>
          <p:nvPr userDrawn="1"/>
        </p:nvSpPr>
        <p:spPr>
          <a:xfrm rot="793300">
            <a:off x="3518759" y="-850591"/>
            <a:ext cx="1702105" cy="2215975"/>
          </a:xfrm>
          <a:custGeom>
            <a:avLst/>
            <a:gdLst/>
            <a:ahLst/>
            <a:cxnLst/>
            <a:rect l="l" t="t" r="r" b="b"/>
            <a:pathLst>
              <a:path w="49514" h="64467" extrusionOk="0">
                <a:moveTo>
                  <a:pt x="34375" y="31338"/>
                </a:moveTo>
                <a:cubicBezTo>
                  <a:pt x="34395" y="31358"/>
                  <a:pt x="34434" y="31397"/>
                  <a:pt x="34434" y="31397"/>
                </a:cubicBezTo>
                <a:cubicBezTo>
                  <a:pt x="34415" y="31397"/>
                  <a:pt x="34395" y="31358"/>
                  <a:pt x="34375" y="31338"/>
                </a:cubicBezTo>
                <a:close/>
                <a:moveTo>
                  <a:pt x="36915" y="23873"/>
                </a:moveTo>
                <a:cubicBezTo>
                  <a:pt x="37363" y="23873"/>
                  <a:pt x="37792" y="23908"/>
                  <a:pt x="38234" y="23958"/>
                </a:cubicBezTo>
                <a:cubicBezTo>
                  <a:pt x="38294" y="23958"/>
                  <a:pt x="38333" y="23977"/>
                  <a:pt x="38393" y="23977"/>
                </a:cubicBezTo>
                <a:cubicBezTo>
                  <a:pt x="38552" y="23997"/>
                  <a:pt x="38672" y="24017"/>
                  <a:pt x="38811" y="24057"/>
                </a:cubicBezTo>
                <a:cubicBezTo>
                  <a:pt x="39089" y="24097"/>
                  <a:pt x="39388" y="24176"/>
                  <a:pt x="39666" y="24256"/>
                </a:cubicBezTo>
                <a:cubicBezTo>
                  <a:pt x="39905" y="24316"/>
                  <a:pt x="40163" y="24395"/>
                  <a:pt x="40402" y="24495"/>
                </a:cubicBezTo>
                <a:cubicBezTo>
                  <a:pt x="40462" y="24515"/>
                  <a:pt x="40502" y="24554"/>
                  <a:pt x="40581" y="24574"/>
                </a:cubicBezTo>
                <a:cubicBezTo>
                  <a:pt x="40581" y="24574"/>
                  <a:pt x="40601" y="24574"/>
                  <a:pt x="40601" y="24594"/>
                </a:cubicBezTo>
                <a:cubicBezTo>
                  <a:pt x="40601" y="24594"/>
                  <a:pt x="40760" y="24674"/>
                  <a:pt x="40780" y="24674"/>
                </a:cubicBezTo>
                <a:cubicBezTo>
                  <a:pt x="40860" y="24694"/>
                  <a:pt x="40959" y="24753"/>
                  <a:pt x="41019" y="24793"/>
                </a:cubicBezTo>
                <a:cubicBezTo>
                  <a:pt x="41258" y="24892"/>
                  <a:pt x="41457" y="25012"/>
                  <a:pt x="41655" y="25151"/>
                </a:cubicBezTo>
                <a:cubicBezTo>
                  <a:pt x="41755" y="25211"/>
                  <a:pt x="41874" y="25290"/>
                  <a:pt x="41974" y="25370"/>
                </a:cubicBezTo>
                <a:cubicBezTo>
                  <a:pt x="41974" y="25370"/>
                  <a:pt x="41994" y="25390"/>
                  <a:pt x="42014" y="25390"/>
                </a:cubicBezTo>
                <a:lnTo>
                  <a:pt x="42093" y="25469"/>
                </a:lnTo>
                <a:cubicBezTo>
                  <a:pt x="42272" y="25609"/>
                  <a:pt x="42451" y="25808"/>
                  <a:pt x="42610" y="25987"/>
                </a:cubicBezTo>
                <a:lnTo>
                  <a:pt x="42610" y="26006"/>
                </a:lnTo>
                <a:cubicBezTo>
                  <a:pt x="42650" y="26066"/>
                  <a:pt x="42690" y="26106"/>
                  <a:pt x="42710" y="26166"/>
                </a:cubicBezTo>
                <a:cubicBezTo>
                  <a:pt x="42789" y="26285"/>
                  <a:pt x="42869" y="26404"/>
                  <a:pt x="42909" y="26544"/>
                </a:cubicBezTo>
                <a:lnTo>
                  <a:pt x="42909" y="26563"/>
                </a:lnTo>
                <a:cubicBezTo>
                  <a:pt x="42948" y="26603"/>
                  <a:pt x="42968" y="26663"/>
                  <a:pt x="42968" y="26742"/>
                </a:cubicBezTo>
                <a:cubicBezTo>
                  <a:pt x="43008" y="26862"/>
                  <a:pt x="43008" y="26981"/>
                  <a:pt x="43068" y="27101"/>
                </a:cubicBezTo>
                <a:lnTo>
                  <a:pt x="43068" y="27140"/>
                </a:lnTo>
                <a:lnTo>
                  <a:pt x="43068" y="27339"/>
                </a:lnTo>
                <a:lnTo>
                  <a:pt x="43068" y="27578"/>
                </a:lnTo>
                <a:lnTo>
                  <a:pt x="43068" y="27697"/>
                </a:lnTo>
                <a:cubicBezTo>
                  <a:pt x="43048" y="27837"/>
                  <a:pt x="43008" y="27976"/>
                  <a:pt x="42968" y="28095"/>
                </a:cubicBezTo>
                <a:lnTo>
                  <a:pt x="42889" y="28334"/>
                </a:lnTo>
                <a:cubicBezTo>
                  <a:pt x="42889" y="28354"/>
                  <a:pt x="42889" y="28354"/>
                  <a:pt x="42869" y="28374"/>
                </a:cubicBezTo>
                <a:cubicBezTo>
                  <a:pt x="42849" y="28473"/>
                  <a:pt x="42750" y="28593"/>
                  <a:pt x="42690" y="28692"/>
                </a:cubicBezTo>
                <a:cubicBezTo>
                  <a:pt x="42590" y="28871"/>
                  <a:pt x="42491" y="29030"/>
                  <a:pt x="42391" y="29169"/>
                </a:cubicBezTo>
                <a:cubicBezTo>
                  <a:pt x="42391" y="29189"/>
                  <a:pt x="42372" y="29189"/>
                  <a:pt x="42372" y="29189"/>
                </a:cubicBezTo>
                <a:cubicBezTo>
                  <a:pt x="42352" y="29229"/>
                  <a:pt x="42312" y="29269"/>
                  <a:pt x="42292" y="29269"/>
                </a:cubicBezTo>
                <a:cubicBezTo>
                  <a:pt x="42193" y="29388"/>
                  <a:pt x="42093" y="29488"/>
                  <a:pt x="41994" y="29587"/>
                </a:cubicBezTo>
                <a:cubicBezTo>
                  <a:pt x="41755" y="29846"/>
                  <a:pt x="41496" y="30084"/>
                  <a:pt x="41218" y="30323"/>
                </a:cubicBezTo>
                <a:cubicBezTo>
                  <a:pt x="41178" y="30363"/>
                  <a:pt x="41118" y="30423"/>
                  <a:pt x="41059" y="30443"/>
                </a:cubicBezTo>
                <a:cubicBezTo>
                  <a:pt x="41059" y="30443"/>
                  <a:pt x="40919" y="30542"/>
                  <a:pt x="40900" y="30562"/>
                </a:cubicBezTo>
                <a:cubicBezTo>
                  <a:pt x="40860" y="30582"/>
                  <a:pt x="40800" y="30641"/>
                  <a:pt x="40800" y="30641"/>
                </a:cubicBezTo>
                <a:cubicBezTo>
                  <a:pt x="40760" y="30681"/>
                  <a:pt x="40681" y="30721"/>
                  <a:pt x="40621" y="30761"/>
                </a:cubicBezTo>
                <a:cubicBezTo>
                  <a:pt x="40362" y="30960"/>
                  <a:pt x="40064" y="31139"/>
                  <a:pt x="39766" y="31278"/>
                </a:cubicBezTo>
                <a:lnTo>
                  <a:pt x="39308" y="31517"/>
                </a:lnTo>
                <a:lnTo>
                  <a:pt x="39169" y="31576"/>
                </a:lnTo>
                <a:lnTo>
                  <a:pt x="39129" y="31576"/>
                </a:lnTo>
                <a:cubicBezTo>
                  <a:pt x="38831" y="31716"/>
                  <a:pt x="38532" y="31815"/>
                  <a:pt x="38214" y="31875"/>
                </a:cubicBezTo>
                <a:cubicBezTo>
                  <a:pt x="38075" y="31915"/>
                  <a:pt x="37936" y="31954"/>
                  <a:pt x="37796" y="31974"/>
                </a:cubicBezTo>
                <a:cubicBezTo>
                  <a:pt x="37738" y="32003"/>
                  <a:pt x="37458" y="32064"/>
                  <a:pt x="37449" y="32064"/>
                </a:cubicBezTo>
                <a:cubicBezTo>
                  <a:pt x="37446" y="32064"/>
                  <a:pt x="37480" y="32056"/>
                  <a:pt x="37577" y="32034"/>
                </a:cubicBezTo>
                <a:lnTo>
                  <a:pt x="37577" y="32034"/>
                </a:lnTo>
                <a:cubicBezTo>
                  <a:pt x="37299" y="32074"/>
                  <a:pt x="37001" y="32074"/>
                  <a:pt x="36722" y="32074"/>
                </a:cubicBezTo>
                <a:lnTo>
                  <a:pt x="36225" y="32074"/>
                </a:lnTo>
                <a:cubicBezTo>
                  <a:pt x="36145" y="32074"/>
                  <a:pt x="36105" y="32054"/>
                  <a:pt x="36125" y="32054"/>
                </a:cubicBezTo>
                <a:cubicBezTo>
                  <a:pt x="35926" y="32014"/>
                  <a:pt x="35727" y="31974"/>
                  <a:pt x="35528" y="31934"/>
                </a:cubicBezTo>
                <a:cubicBezTo>
                  <a:pt x="35429" y="31915"/>
                  <a:pt x="35330" y="31855"/>
                  <a:pt x="35230" y="31835"/>
                </a:cubicBezTo>
                <a:cubicBezTo>
                  <a:pt x="35230" y="31835"/>
                  <a:pt x="35210" y="31835"/>
                  <a:pt x="35210" y="31815"/>
                </a:cubicBezTo>
                <a:cubicBezTo>
                  <a:pt x="35111" y="31775"/>
                  <a:pt x="35111" y="31755"/>
                  <a:pt x="35111" y="31755"/>
                </a:cubicBezTo>
                <a:lnTo>
                  <a:pt x="35091" y="31755"/>
                </a:lnTo>
                <a:cubicBezTo>
                  <a:pt x="34832" y="31636"/>
                  <a:pt x="34613" y="31477"/>
                  <a:pt x="34395" y="31338"/>
                </a:cubicBezTo>
                <a:cubicBezTo>
                  <a:pt x="34355" y="31318"/>
                  <a:pt x="34335" y="31318"/>
                  <a:pt x="34335" y="31318"/>
                </a:cubicBezTo>
                <a:lnTo>
                  <a:pt x="34255" y="31238"/>
                </a:lnTo>
                <a:cubicBezTo>
                  <a:pt x="34196" y="31159"/>
                  <a:pt x="34096" y="31079"/>
                  <a:pt x="34017" y="30980"/>
                </a:cubicBezTo>
                <a:cubicBezTo>
                  <a:pt x="33937" y="30920"/>
                  <a:pt x="33858" y="30840"/>
                  <a:pt x="33798" y="30741"/>
                </a:cubicBezTo>
                <a:cubicBezTo>
                  <a:pt x="33798" y="30721"/>
                  <a:pt x="33758" y="30681"/>
                  <a:pt x="33758" y="30681"/>
                </a:cubicBezTo>
                <a:lnTo>
                  <a:pt x="33619" y="30462"/>
                </a:lnTo>
                <a:cubicBezTo>
                  <a:pt x="33460" y="30224"/>
                  <a:pt x="33340" y="29965"/>
                  <a:pt x="33221" y="29687"/>
                </a:cubicBezTo>
                <a:cubicBezTo>
                  <a:pt x="33201" y="29667"/>
                  <a:pt x="33201" y="29627"/>
                  <a:pt x="33161" y="29587"/>
                </a:cubicBezTo>
                <a:cubicBezTo>
                  <a:pt x="33121" y="29468"/>
                  <a:pt x="33062" y="29348"/>
                  <a:pt x="33042" y="29189"/>
                </a:cubicBezTo>
                <a:cubicBezTo>
                  <a:pt x="32903" y="28732"/>
                  <a:pt x="32763" y="28234"/>
                  <a:pt x="32704" y="27757"/>
                </a:cubicBezTo>
                <a:lnTo>
                  <a:pt x="32704" y="27737"/>
                </a:lnTo>
                <a:lnTo>
                  <a:pt x="32704" y="27677"/>
                </a:lnTo>
                <a:lnTo>
                  <a:pt x="32704" y="27598"/>
                </a:lnTo>
                <a:lnTo>
                  <a:pt x="32704" y="27578"/>
                </a:lnTo>
                <a:cubicBezTo>
                  <a:pt x="32704" y="27479"/>
                  <a:pt x="32664" y="27379"/>
                  <a:pt x="32664" y="27260"/>
                </a:cubicBezTo>
                <a:cubicBezTo>
                  <a:pt x="32644" y="26981"/>
                  <a:pt x="32624" y="26703"/>
                  <a:pt x="32624" y="26444"/>
                </a:cubicBezTo>
                <a:cubicBezTo>
                  <a:pt x="32604" y="25907"/>
                  <a:pt x="32624" y="25370"/>
                  <a:pt x="32644" y="24853"/>
                </a:cubicBezTo>
                <a:lnTo>
                  <a:pt x="32644" y="24753"/>
                </a:lnTo>
                <a:cubicBezTo>
                  <a:pt x="32724" y="24713"/>
                  <a:pt x="32803" y="24674"/>
                  <a:pt x="32903" y="24654"/>
                </a:cubicBezTo>
                <a:cubicBezTo>
                  <a:pt x="33161" y="24554"/>
                  <a:pt x="33440" y="24455"/>
                  <a:pt x="33718" y="24375"/>
                </a:cubicBezTo>
                <a:cubicBezTo>
                  <a:pt x="34196" y="24256"/>
                  <a:pt x="34733" y="24137"/>
                  <a:pt x="35270" y="24037"/>
                </a:cubicBezTo>
                <a:cubicBezTo>
                  <a:pt x="35310" y="24037"/>
                  <a:pt x="35389" y="23997"/>
                  <a:pt x="35429" y="23997"/>
                </a:cubicBezTo>
                <a:cubicBezTo>
                  <a:pt x="35469" y="23997"/>
                  <a:pt x="35489" y="23997"/>
                  <a:pt x="35509" y="23977"/>
                </a:cubicBezTo>
                <a:cubicBezTo>
                  <a:pt x="35588" y="23967"/>
                  <a:pt x="35618" y="23962"/>
                  <a:pt x="35603" y="23962"/>
                </a:cubicBezTo>
                <a:cubicBezTo>
                  <a:pt x="35588" y="23962"/>
                  <a:pt x="35528" y="23967"/>
                  <a:pt x="35429" y="23977"/>
                </a:cubicBezTo>
                <a:cubicBezTo>
                  <a:pt x="35509" y="23918"/>
                  <a:pt x="35688" y="23958"/>
                  <a:pt x="35787" y="23918"/>
                </a:cubicBezTo>
                <a:cubicBezTo>
                  <a:pt x="36066" y="23898"/>
                  <a:pt x="36344" y="23878"/>
                  <a:pt x="36623" y="23878"/>
                </a:cubicBezTo>
                <a:cubicBezTo>
                  <a:pt x="36721" y="23874"/>
                  <a:pt x="36819" y="23873"/>
                  <a:pt x="36915" y="23873"/>
                </a:cubicBezTo>
                <a:close/>
                <a:moveTo>
                  <a:pt x="16372" y="52205"/>
                </a:moveTo>
                <a:cubicBezTo>
                  <a:pt x="16949" y="52305"/>
                  <a:pt x="17526" y="52424"/>
                  <a:pt x="18103" y="52543"/>
                </a:cubicBezTo>
                <a:cubicBezTo>
                  <a:pt x="18719" y="52703"/>
                  <a:pt x="19415" y="52901"/>
                  <a:pt x="20092" y="53100"/>
                </a:cubicBezTo>
                <a:cubicBezTo>
                  <a:pt x="20430" y="53200"/>
                  <a:pt x="20768" y="53319"/>
                  <a:pt x="21106" y="53439"/>
                </a:cubicBezTo>
                <a:cubicBezTo>
                  <a:pt x="21265" y="53498"/>
                  <a:pt x="21444" y="53578"/>
                  <a:pt x="21584" y="53618"/>
                </a:cubicBezTo>
                <a:cubicBezTo>
                  <a:pt x="21663" y="53637"/>
                  <a:pt x="21743" y="53677"/>
                  <a:pt x="21783" y="53697"/>
                </a:cubicBezTo>
                <a:cubicBezTo>
                  <a:pt x="21803" y="53697"/>
                  <a:pt x="21982" y="53757"/>
                  <a:pt x="22061" y="53797"/>
                </a:cubicBezTo>
                <a:cubicBezTo>
                  <a:pt x="22141" y="53816"/>
                  <a:pt x="22240" y="53856"/>
                  <a:pt x="22240" y="53856"/>
                </a:cubicBezTo>
                <a:cubicBezTo>
                  <a:pt x="22300" y="53896"/>
                  <a:pt x="22379" y="53916"/>
                  <a:pt x="22439" y="53956"/>
                </a:cubicBezTo>
                <a:cubicBezTo>
                  <a:pt x="22578" y="54035"/>
                  <a:pt x="22738" y="54095"/>
                  <a:pt x="22877" y="54155"/>
                </a:cubicBezTo>
                <a:cubicBezTo>
                  <a:pt x="23096" y="54254"/>
                  <a:pt x="23334" y="54393"/>
                  <a:pt x="23533" y="54513"/>
                </a:cubicBezTo>
                <a:lnTo>
                  <a:pt x="24130" y="54891"/>
                </a:lnTo>
                <a:cubicBezTo>
                  <a:pt x="24170" y="54911"/>
                  <a:pt x="24190" y="54930"/>
                  <a:pt x="24249" y="54990"/>
                </a:cubicBezTo>
                <a:cubicBezTo>
                  <a:pt x="24277" y="55004"/>
                  <a:pt x="24353" y="55095"/>
                  <a:pt x="24363" y="55095"/>
                </a:cubicBezTo>
                <a:cubicBezTo>
                  <a:pt x="24367" y="55095"/>
                  <a:pt x="24359" y="55078"/>
                  <a:pt x="24329" y="55030"/>
                </a:cubicBezTo>
                <a:cubicBezTo>
                  <a:pt x="24300" y="54989"/>
                  <a:pt x="24289" y="54974"/>
                  <a:pt x="24290" y="54974"/>
                </a:cubicBezTo>
                <a:lnTo>
                  <a:pt x="24290" y="54974"/>
                </a:lnTo>
                <a:cubicBezTo>
                  <a:pt x="24293" y="54974"/>
                  <a:pt x="24360" y="55062"/>
                  <a:pt x="24389" y="55090"/>
                </a:cubicBezTo>
                <a:cubicBezTo>
                  <a:pt x="24468" y="55129"/>
                  <a:pt x="24528" y="55189"/>
                  <a:pt x="24568" y="55229"/>
                </a:cubicBezTo>
                <a:cubicBezTo>
                  <a:pt x="24747" y="55408"/>
                  <a:pt x="24946" y="55547"/>
                  <a:pt x="25085" y="55746"/>
                </a:cubicBezTo>
                <a:cubicBezTo>
                  <a:pt x="25184" y="55846"/>
                  <a:pt x="25284" y="55945"/>
                  <a:pt x="25363" y="56084"/>
                </a:cubicBezTo>
                <a:cubicBezTo>
                  <a:pt x="25383" y="56124"/>
                  <a:pt x="25443" y="56184"/>
                  <a:pt x="25463" y="56204"/>
                </a:cubicBezTo>
                <a:lnTo>
                  <a:pt x="25483" y="56224"/>
                </a:lnTo>
                <a:cubicBezTo>
                  <a:pt x="25642" y="56422"/>
                  <a:pt x="25761" y="56641"/>
                  <a:pt x="25881" y="56880"/>
                </a:cubicBezTo>
                <a:cubicBezTo>
                  <a:pt x="25940" y="56940"/>
                  <a:pt x="25960" y="57059"/>
                  <a:pt x="26020" y="57139"/>
                </a:cubicBezTo>
                <a:cubicBezTo>
                  <a:pt x="26020" y="57134"/>
                  <a:pt x="26021" y="57131"/>
                  <a:pt x="26023" y="57131"/>
                </a:cubicBezTo>
                <a:cubicBezTo>
                  <a:pt x="26030" y="57131"/>
                  <a:pt x="26045" y="57154"/>
                  <a:pt x="26060" y="57198"/>
                </a:cubicBezTo>
                <a:cubicBezTo>
                  <a:pt x="26060" y="57218"/>
                  <a:pt x="26060" y="57218"/>
                  <a:pt x="26079" y="57258"/>
                </a:cubicBezTo>
                <a:lnTo>
                  <a:pt x="26079" y="57278"/>
                </a:lnTo>
                <a:cubicBezTo>
                  <a:pt x="26119" y="57357"/>
                  <a:pt x="26139" y="57397"/>
                  <a:pt x="26159" y="57477"/>
                </a:cubicBezTo>
                <a:cubicBezTo>
                  <a:pt x="26259" y="57755"/>
                  <a:pt x="26318" y="58014"/>
                  <a:pt x="26358" y="58292"/>
                </a:cubicBezTo>
                <a:lnTo>
                  <a:pt x="26358" y="58352"/>
                </a:lnTo>
                <a:lnTo>
                  <a:pt x="26358" y="58471"/>
                </a:lnTo>
                <a:cubicBezTo>
                  <a:pt x="26378" y="58650"/>
                  <a:pt x="26378" y="58810"/>
                  <a:pt x="26378" y="58989"/>
                </a:cubicBezTo>
                <a:cubicBezTo>
                  <a:pt x="26378" y="59148"/>
                  <a:pt x="26358" y="59287"/>
                  <a:pt x="26358" y="59446"/>
                </a:cubicBezTo>
                <a:lnTo>
                  <a:pt x="26358" y="59466"/>
                </a:lnTo>
                <a:cubicBezTo>
                  <a:pt x="26338" y="59546"/>
                  <a:pt x="26338" y="59645"/>
                  <a:pt x="26318" y="59705"/>
                </a:cubicBezTo>
                <a:cubicBezTo>
                  <a:pt x="26278" y="59844"/>
                  <a:pt x="26259" y="59963"/>
                  <a:pt x="26219" y="60083"/>
                </a:cubicBezTo>
                <a:cubicBezTo>
                  <a:pt x="26179" y="60182"/>
                  <a:pt x="26159" y="60262"/>
                  <a:pt x="26119" y="60361"/>
                </a:cubicBezTo>
                <a:lnTo>
                  <a:pt x="26119" y="60381"/>
                </a:lnTo>
                <a:lnTo>
                  <a:pt x="26119" y="60401"/>
                </a:lnTo>
                <a:cubicBezTo>
                  <a:pt x="25980" y="60660"/>
                  <a:pt x="25861" y="60878"/>
                  <a:pt x="25721" y="61097"/>
                </a:cubicBezTo>
                <a:cubicBezTo>
                  <a:pt x="25682" y="61137"/>
                  <a:pt x="25682" y="61157"/>
                  <a:pt x="25682" y="61157"/>
                </a:cubicBezTo>
                <a:lnTo>
                  <a:pt x="25622" y="61236"/>
                </a:lnTo>
                <a:cubicBezTo>
                  <a:pt x="25522" y="61356"/>
                  <a:pt x="25423" y="61455"/>
                  <a:pt x="25284" y="61555"/>
                </a:cubicBezTo>
                <a:lnTo>
                  <a:pt x="25224" y="61614"/>
                </a:lnTo>
                <a:lnTo>
                  <a:pt x="25184" y="61614"/>
                </a:lnTo>
                <a:cubicBezTo>
                  <a:pt x="25085" y="61694"/>
                  <a:pt x="24985" y="61754"/>
                  <a:pt x="24886" y="61813"/>
                </a:cubicBezTo>
                <a:cubicBezTo>
                  <a:pt x="24846" y="61853"/>
                  <a:pt x="24826" y="61873"/>
                  <a:pt x="24767" y="61893"/>
                </a:cubicBezTo>
                <a:cubicBezTo>
                  <a:pt x="24767" y="61893"/>
                  <a:pt x="24747" y="61893"/>
                  <a:pt x="24747" y="61913"/>
                </a:cubicBezTo>
                <a:cubicBezTo>
                  <a:pt x="24702" y="61940"/>
                  <a:pt x="24677" y="61951"/>
                  <a:pt x="24665" y="61951"/>
                </a:cubicBezTo>
                <a:cubicBezTo>
                  <a:pt x="24651" y="61951"/>
                  <a:pt x="24656" y="61935"/>
                  <a:pt x="24667" y="61913"/>
                </a:cubicBezTo>
                <a:lnTo>
                  <a:pt x="24667" y="61913"/>
                </a:lnTo>
                <a:cubicBezTo>
                  <a:pt x="24588" y="61953"/>
                  <a:pt x="24528" y="61992"/>
                  <a:pt x="24468" y="61992"/>
                </a:cubicBezTo>
                <a:cubicBezTo>
                  <a:pt x="24428" y="62012"/>
                  <a:pt x="24369" y="62012"/>
                  <a:pt x="24329" y="62012"/>
                </a:cubicBezTo>
                <a:lnTo>
                  <a:pt x="23772" y="62012"/>
                </a:lnTo>
                <a:cubicBezTo>
                  <a:pt x="23732" y="62012"/>
                  <a:pt x="23633" y="61992"/>
                  <a:pt x="23593" y="61973"/>
                </a:cubicBezTo>
                <a:cubicBezTo>
                  <a:pt x="23394" y="61913"/>
                  <a:pt x="23235" y="61873"/>
                  <a:pt x="23036" y="61813"/>
                </a:cubicBezTo>
                <a:cubicBezTo>
                  <a:pt x="22956" y="61793"/>
                  <a:pt x="22857" y="61774"/>
                  <a:pt x="22777" y="61714"/>
                </a:cubicBezTo>
                <a:lnTo>
                  <a:pt x="22777" y="61714"/>
                </a:lnTo>
                <a:cubicBezTo>
                  <a:pt x="22813" y="61738"/>
                  <a:pt x="22884" y="61768"/>
                  <a:pt x="22889" y="61768"/>
                </a:cubicBezTo>
                <a:cubicBezTo>
                  <a:pt x="22892" y="61768"/>
                  <a:pt x="22866" y="61754"/>
                  <a:pt x="22777" y="61714"/>
                </a:cubicBezTo>
                <a:lnTo>
                  <a:pt x="22777" y="61714"/>
                </a:lnTo>
                <a:cubicBezTo>
                  <a:pt x="22777" y="61714"/>
                  <a:pt x="22777" y="61714"/>
                  <a:pt x="22777" y="61714"/>
                </a:cubicBezTo>
                <a:lnTo>
                  <a:pt x="22340" y="61495"/>
                </a:lnTo>
                <a:cubicBezTo>
                  <a:pt x="21982" y="61316"/>
                  <a:pt x="21663" y="61117"/>
                  <a:pt x="21345" y="60918"/>
                </a:cubicBezTo>
                <a:cubicBezTo>
                  <a:pt x="21086" y="60779"/>
                  <a:pt x="20868" y="60600"/>
                  <a:pt x="20609" y="60461"/>
                </a:cubicBezTo>
                <a:lnTo>
                  <a:pt x="20311" y="60222"/>
                </a:lnTo>
                <a:cubicBezTo>
                  <a:pt x="20271" y="60182"/>
                  <a:pt x="20191" y="60162"/>
                  <a:pt x="20151" y="60103"/>
                </a:cubicBezTo>
                <a:lnTo>
                  <a:pt x="20112" y="60083"/>
                </a:lnTo>
                <a:cubicBezTo>
                  <a:pt x="19694" y="59725"/>
                  <a:pt x="19276" y="59386"/>
                  <a:pt x="18898" y="58989"/>
                </a:cubicBezTo>
                <a:cubicBezTo>
                  <a:pt x="18699" y="58790"/>
                  <a:pt x="18520" y="58591"/>
                  <a:pt x="18361" y="58392"/>
                </a:cubicBezTo>
                <a:cubicBezTo>
                  <a:pt x="18301" y="58332"/>
                  <a:pt x="18262" y="58272"/>
                  <a:pt x="18202" y="58213"/>
                </a:cubicBezTo>
                <a:cubicBezTo>
                  <a:pt x="18141" y="58152"/>
                  <a:pt x="18127" y="58126"/>
                  <a:pt x="18123" y="58126"/>
                </a:cubicBezTo>
                <a:cubicBezTo>
                  <a:pt x="18122" y="58126"/>
                  <a:pt x="18122" y="58129"/>
                  <a:pt x="18122" y="58133"/>
                </a:cubicBezTo>
                <a:cubicBezTo>
                  <a:pt x="18063" y="58054"/>
                  <a:pt x="17963" y="57875"/>
                  <a:pt x="17923" y="57835"/>
                </a:cubicBezTo>
                <a:cubicBezTo>
                  <a:pt x="17764" y="57596"/>
                  <a:pt x="17605" y="57338"/>
                  <a:pt x="17466" y="57099"/>
                </a:cubicBezTo>
                <a:cubicBezTo>
                  <a:pt x="17386" y="56979"/>
                  <a:pt x="17307" y="56840"/>
                  <a:pt x="17267" y="56721"/>
                </a:cubicBezTo>
                <a:cubicBezTo>
                  <a:pt x="17227" y="56641"/>
                  <a:pt x="17187" y="56582"/>
                  <a:pt x="17168" y="56502"/>
                </a:cubicBezTo>
                <a:cubicBezTo>
                  <a:pt x="17168" y="56482"/>
                  <a:pt x="17108" y="56422"/>
                  <a:pt x="17088" y="56343"/>
                </a:cubicBezTo>
                <a:lnTo>
                  <a:pt x="17008" y="56204"/>
                </a:lnTo>
                <a:cubicBezTo>
                  <a:pt x="16989" y="56124"/>
                  <a:pt x="16969" y="56084"/>
                  <a:pt x="16929" y="56005"/>
                </a:cubicBezTo>
                <a:cubicBezTo>
                  <a:pt x="16889" y="55846"/>
                  <a:pt x="16809" y="55686"/>
                  <a:pt x="16770" y="55507"/>
                </a:cubicBezTo>
                <a:cubicBezTo>
                  <a:pt x="16670" y="55149"/>
                  <a:pt x="16571" y="54811"/>
                  <a:pt x="16511" y="54453"/>
                </a:cubicBezTo>
                <a:cubicBezTo>
                  <a:pt x="16491" y="54314"/>
                  <a:pt x="16471" y="54155"/>
                  <a:pt x="16432" y="54035"/>
                </a:cubicBezTo>
                <a:lnTo>
                  <a:pt x="16432" y="54015"/>
                </a:lnTo>
                <a:lnTo>
                  <a:pt x="16432" y="53996"/>
                </a:lnTo>
                <a:cubicBezTo>
                  <a:pt x="16432" y="53896"/>
                  <a:pt x="16412" y="53816"/>
                  <a:pt x="16412" y="53717"/>
                </a:cubicBezTo>
                <a:cubicBezTo>
                  <a:pt x="16392" y="53339"/>
                  <a:pt x="16372" y="52961"/>
                  <a:pt x="16372" y="52623"/>
                </a:cubicBezTo>
                <a:lnTo>
                  <a:pt x="16372" y="52205"/>
                </a:lnTo>
                <a:close/>
                <a:moveTo>
                  <a:pt x="48057" y="1"/>
                </a:moveTo>
                <a:cubicBezTo>
                  <a:pt x="47961" y="1"/>
                  <a:pt x="47862" y="9"/>
                  <a:pt x="47762" y="27"/>
                </a:cubicBezTo>
                <a:cubicBezTo>
                  <a:pt x="42471" y="922"/>
                  <a:pt x="38254" y="5000"/>
                  <a:pt x="35469" y="9356"/>
                </a:cubicBezTo>
                <a:cubicBezTo>
                  <a:pt x="34275" y="11226"/>
                  <a:pt x="33320" y="13215"/>
                  <a:pt x="32505" y="15244"/>
                </a:cubicBezTo>
                <a:cubicBezTo>
                  <a:pt x="31610" y="17492"/>
                  <a:pt x="30854" y="19820"/>
                  <a:pt x="30436" y="22187"/>
                </a:cubicBezTo>
                <a:lnTo>
                  <a:pt x="30297" y="23082"/>
                </a:lnTo>
                <a:cubicBezTo>
                  <a:pt x="30038" y="23202"/>
                  <a:pt x="29760" y="23361"/>
                  <a:pt x="29521" y="23500"/>
                </a:cubicBezTo>
                <a:cubicBezTo>
                  <a:pt x="24647" y="26325"/>
                  <a:pt x="21226" y="31099"/>
                  <a:pt x="18699" y="36013"/>
                </a:cubicBezTo>
                <a:cubicBezTo>
                  <a:pt x="17287" y="38758"/>
                  <a:pt x="16133" y="41602"/>
                  <a:pt x="15218" y="44546"/>
                </a:cubicBezTo>
                <a:cubicBezTo>
                  <a:pt x="14721" y="46118"/>
                  <a:pt x="14263" y="47749"/>
                  <a:pt x="14025" y="49400"/>
                </a:cubicBezTo>
                <a:cubicBezTo>
                  <a:pt x="13448" y="49362"/>
                  <a:pt x="12870" y="49342"/>
                  <a:pt x="12292" y="49342"/>
                </a:cubicBezTo>
                <a:cubicBezTo>
                  <a:pt x="9898" y="49342"/>
                  <a:pt x="7503" y="49671"/>
                  <a:pt x="5212" y="50295"/>
                </a:cubicBezTo>
                <a:cubicBezTo>
                  <a:pt x="3700" y="50713"/>
                  <a:pt x="2228" y="51250"/>
                  <a:pt x="796" y="51927"/>
                </a:cubicBezTo>
                <a:cubicBezTo>
                  <a:pt x="199" y="52205"/>
                  <a:pt x="0" y="53100"/>
                  <a:pt x="338" y="53618"/>
                </a:cubicBezTo>
                <a:cubicBezTo>
                  <a:pt x="603" y="54027"/>
                  <a:pt x="990" y="54226"/>
                  <a:pt x="1401" y="54226"/>
                </a:cubicBezTo>
                <a:cubicBezTo>
                  <a:pt x="1608" y="54226"/>
                  <a:pt x="1822" y="54175"/>
                  <a:pt x="2029" y="54075"/>
                </a:cubicBezTo>
                <a:lnTo>
                  <a:pt x="2566" y="53836"/>
                </a:lnTo>
                <a:cubicBezTo>
                  <a:pt x="2586" y="53836"/>
                  <a:pt x="2606" y="53816"/>
                  <a:pt x="2606" y="53816"/>
                </a:cubicBezTo>
                <a:cubicBezTo>
                  <a:pt x="2686" y="53797"/>
                  <a:pt x="2765" y="53757"/>
                  <a:pt x="2825" y="53717"/>
                </a:cubicBezTo>
                <a:cubicBezTo>
                  <a:pt x="3183" y="53578"/>
                  <a:pt x="3521" y="53439"/>
                  <a:pt x="3879" y="53319"/>
                </a:cubicBezTo>
                <a:cubicBezTo>
                  <a:pt x="4575" y="53080"/>
                  <a:pt x="5252" y="52842"/>
                  <a:pt x="5968" y="52663"/>
                </a:cubicBezTo>
                <a:cubicBezTo>
                  <a:pt x="6644" y="52504"/>
                  <a:pt x="7341" y="52325"/>
                  <a:pt x="7997" y="52205"/>
                </a:cubicBezTo>
                <a:cubicBezTo>
                  <a:pt x="8335" y="52146"/>
                  <a:pt x="8653" y="52086"/>
                  <a:pt x="8972" y="52046"/>
                </a:cubicBezTo>
                <a:cubicBezTo>
                  <a:pt x="8972" y="52046"/>
                  <a:pt x="9131" y="52026"/>
                  <a:pt x="9171" y="52026"/>
                </a:cubicBezTo>
                <a:cubicBezTo>
                  <a:pt x="9230" y="52026"/>
                  <a:pt x="9290" y="52006"/>
                  <a:pt x="9290" y="52006"/>
                </a:cubicBezTo>
                <a:cubicBezTo>
                  <a:pt x="9469" y="51966"/>
                  <a:pt x="9668" y="51947"/>
                  <a:pt x="9847" y="51947"/>
                </a:cubicBezTo>
                <a:cubicBezTo>
                  <a:pt x="10676" y="51870"/>
                  <a:pt x="11513" y="51834"/>
                  <a:pt x="12353" y="51834"/>
                </a:cubicBezTo>
                <a:cubicBezTo>
                  <a:pt x="12823" y="51834"/>
                  <a:pt x="13295" y="51846"/>
                  <a:pt x="13766" y="51867"/>
                </a:cubicBezTo>
                <a:cubicBezTo>
                  <a:pt x="13746" y="52504"/>
                  <a:pt x="13766" y="53120"/>
                  <a:pt x="13845" y="53737"/>
                </a:cubicBezTo>
                <a:cubicBezTo>
                  <a:pt x="14005" y="55308"/>
                  <a:pt x="14402" y="56800"/>
                  <a:pt x="15138" y="58193"/>
                </a:cubicBezTo>
                <a:cubicBezTo>
                  <a:pt x="15755" y="59327"/>
                  <a:pt x="16611" y="60381"/>
                  <a:pt x="17605" y="61256"/>
                </a:cubicBezTo>
                <a:cubicBezTo>
                  <a:pt x="18600" y="62152"/>
                  <a:pt x="19714" y="62967"/>
                  <a:pt x="20907" y="63584"/>
                </a:cubicBezTo>
                <a:cubicBezTo>
                  <a:pt x="21852" y="64077"/>
                  <a:pt x="22948" y="64466"/>
                  <a:pt x="24026" y="64466"/>
                </a:cubicBezTo>
                <a:cubicBezTo>
                  <a:pt x="24514" y="64466"/>
                  <a:pt x="24998" y="64386"/>
                  <a:pt x="25463" y="64201"/>
                </a:cubicBezTo>
                <a:cubicBezTo>
                  <a:pt x="28248" y="63087"/>
                  <a:pt x="29382" y="59764"/>
                  <a:pt x="28546" y="56979"/>
                </a:cubicBezTo>
                <a:cubicBezTo>
                  <a:pt x="27790" y="54493"/>
                  <a:pt x="25741" y="52742"/>
                  <a:pt x="23414" y="51748"/>
                </a:cubicBezTo>
                <a:cubicBezTo>
                  <a:pt x="21186" y="50773"/>
                  <a:pt x="18878" y="50077"/>
                  <a:pt x="16491" y="49679"/>
                </a:cubicBezTo>
                <a:lnTo>
                  <a:pt x="16491" y="49659"/>
                </a:lnTo>
                <a:cubicBezTo>
                  <a:pt x="16551" y="49281"/>
                  <a:pt x="16611" y="48923"/>
                  <a:pt x="16710" y="48565"/>
                </a:cubicBezTo>
                <a:cubicBezTo>
                  <a:pt x="17008" y="47152"/>
                  <a:pt x="17426" y="45760"/>
                  <a:pt x="17884" y="44367"/>
                </a:cubicBezTo>
                <a:cubicBezTo>
                  <a:pt x="18103" y="43691"/>
                  <a:pt x="18321" y="43015"/>
                  <a:pt x="18580" y="42358"/>
                </a:cubicBezTo>
                <a:cubicBezTo>
                  <a:pt x="18699" y="42020"/>
                  <a:pt x="18799" y="41722"/>
                  <a:pt x="18918" y="41423"/>
                </a:cubicBezTo>
                <a:cubicBezTo>
                  <a:pt x="18998" y="41264"/>
                  <a:pt x="19037" y="41085"/>
                  <a:pt x="19117" y="40906"/>
                </a:cubicBezTo>
                <a:cubicBezTo>
                  <a:pt x="19137" y="40827"/>
                  <a:pt x="19177" y="40787"/>
                  <a:pt x="19197" y="40707"/>
                </a:cubicBezTo>
                <a:cubicBezTo>
                  <a:pt x="19216" y="40687"/>
                  <a:pt x="19236" y="40608"/>
                  <a:pt x="19276" y="40568"/>
                </a:cubicBezTo>
                <a:cubicBezTo>
                  <a:pt x="20311" y="38081"/>
                  <a:pt x="21584" y="35654"/>
                  <a:pt x="23056" y="33367"/>
                </a:cubicBezTo>
                <a:cubicBezTo>
                  <a:pt x="23394" y="32830"/>
                  <a:pt x="23772" y="32312"/>
                  <a:pt x="24150" y="31775"/>
                </a:cubicBezTo>
                <a:cubicBezTo>
                  <a:pt x="24249" y="31656"/>
                  <a:pt x="24349" y="31517"/>
                  <a:pt x="24448" y="31378"/>
                </a:cubicBezTo>
                <a:cubicBezTo>
                  <a:pt x="24488" y="31338"/>
                  <a:pt x="24508" y="31278"/>
                  <a:pt x="24568" y="31218"/>
                </a:cubicBezTo>
                <a:cubicBezTo>
                  <a:pt x="24568" y="31218"/>
                  <a:pt x="24588" y="31159"/>
                  <a:pt x="24647" y="31119"/>
                </a:cubicBezTo>
                <a:cubicBezTo>
                  <a:pt x="24667" y="31059"/>
                  <a:pt x="24767" y="30960"/>
                  <a:pt x="24767" y="30960"/>
                </a:cubicBezTo>
                <a:cubicBezTo>
                  <a:pt x="24806" y="30920"/>
                  <a:pt x="24846" y="30860"/>
                  <a:pt x="24886" y="30821"/>
                </a:cubicBezTo>
                <a:cubicBezTo>
                  <a:pt x="25005" y="30661"/>
                  <a:pt x="25105" y="30522"/>
                  <a:pt x="25244" y="30383"/>
                </a:cubicBezTo>
                <a:cubicBezTo>
                  <a:pt x="26060" y="29428"/>
                  <a:pt x="26955" y="28493"/>
                  <a:pt x="27929" y="27658"/>
                </a:cubicBezTo>
                <a:cubicBezTo>
                  <a:pt x="28148" y="27459"/>
                  <a:pt x="28367" y="27280"/>
                  <a:pt x="28586" y="27101"/>
                </a:cubicBezTo>
                <a:cubicBezTo>
                  <a:pt x="28586" y="27101"/>
                  <a:pt x="28646" y="27081"/>
                  <a:pt x="28666" y="27061"/>
                </a:cubicBezTo>
                <a:cubicBezTo>
                  <a:pt x="28725" y="27041"/>
                  <a:pt x="28785" y="26961"/>
                  <a:pt x="28785" y="26961"/>
                </a:cubicBezTo>
                <a:cubicBezTo>
                  <a:pt x="28924" y="26862"/>
                  <a:pt x="29043" y="26762"/>
                  <a:pt x="29163" y="26683"/>
                </a:cubicBezTo>
                <a:cubicBezTo>
                  <a:pt x="29441" y="26484"/>
                  <a:pt x="29740" y="26285"/>
                  <a:pt x="30018" y="26106"/>
                </a:cubicBezTo>
                <a:cubicBezTo>
                  <a:pt x="30018" y="27240"/>
                  <a:pt x="30138" y="28354"/>
                  <a:pt x="30436" y="29448"/>
                </a:cubicBezTo>
                <a:cubicBezTo>
                  <a:pt x="30754" y="30681"/>
                  <a:pt x="31331" y="31915"/>
                  <a:pt x="32246" y="32810"/>
                </a:cubicBezTo>
                <a:cubicBezTo>
                  <a:pt x="33141" y="33705"/>
                  <a:pt x="34315" y="34302"/>
                  <a:pt x="35548" y="34501"/>
                </a:cubicBezTo>
                <a:cubicBezTo>
                  <a:pt x="35927" y="34557"/>
                  <a:pt x="36304" y="34584"/>
                  <a:pt x="36680" y="34584"/>
                </a:cubicBezTo>
                <a:cubicBezTo>
                  <a:pt x="39226" y="34584"/>
                  <a:pt x="41665" y="33342"/>
                  <a:pt x="43486" y="31557"/>
                </a:cubicBezTo>
                <a:cubicBezTo>
                  <a:pt x="44600" y="30462"/>
                  <a:pt x="45455" y="29070"/>
                  <a:pt x="45495" y="27479"/>
                </a:cubicBezTo>
                <a:cubicBezTo>
                  <a:pt x="45554" y="26046"/>
                  <a:pt x="44878" y="24654"/>
                  <a:pt x="43804" y="23699"/>
                </a:cubicBezTo>
                <a:cubicBezTo>
                  <a:pt x="42849" y="22863"/>
                  <a:pt x="41655" y="22306"/>
                  <a:pt x="40402" y="21928"/>
                </a:cubicBezTo>
                <a:cubicBezTo>
                  <a:pt x="39268" y="21588"/>
                  <a:pt x="38063" y="21410"/>
                  <a:pt x="36905" y="21410"/>
                </a:cubicBezTo>
                <a:cubicBezTo>
                  <a:pt x="36844" y="21410"/>
                  <a:pt x="36783" y="21410"/>
                  <a:pt x="36722" y="21411"/>
                </a:cubicBezTo>
                <a:cubicBezTo>
                  <a:pt x="35429" y="21431"/>
                  <a:pt x="34156" y="21630"/>
                  <a:pt x="32942" y="22008"/>
                </a:cubicBezTo>
                <a:cubicBezTo>
                  <a:pt x="32962" y="21928"/>
                  <a:pt x="32962" y="21869"/>
                  <a:pt x="33002" y="21789"/>
                </a:cubicBezTo>
                <a:cubicBezTo>
                  <a:pt x="33241" y="20675"/>
                  <a:pt x="33539" y="19541"/>
                  <a:pt x="33917" y="18447"/>
                </a:cubicBezTo>
                <a:cubicBezTo>
                  <a:pt x="34096" y="17930"/>
                  <a:pt x="34255" y="17413"/>
                  <a:pt x="34454" y="16896"/>
                </a:cubicBezTo>
                <a:lnTo>
                  <a:pt x="34753" y="16140"/>
                </a:lnTo>
                <a:cubicBezTo>
                  <a:pt x="34812" y="16020"/>
                  <a:pt x="34852" y="15921"/>
                  <a:pt x="34912" y="15801"/>
                </a:cubicBezTo>
                <a:lnTo>
                  <a:pt x="34991" y="15642"/>
                </a:lnTo>
                <a:cubicBezTo>
                  <a:pt x="34998" y="15635"/>
                  <a:pt x="35018" y="15590"/>
                  <a:pt x="35037" y="15545"/>
                </a:cubicBezTo>
                <a:lnTo>
                  <a:pt x="35037" y="15545"/>
                </a:lnTo>
                <a:cubicBezTo>
                  <a:pt x="35045" y="15531"/>
                  <a:pt x="35135" y="15311"/>
                  <a:pt x="35151" y="15264"/>
                </a:cubicBezTo>
                <a:lnTo>
                  <a:pt x="35310" y="14906"/>
                </a:lnTo>
                <a:cubicBezTo>
                  <a:pt x="35409" y="14668"/>
                  <a:pt x="35528" y="14429"/>
                  <a:pt x="35628" y="14210"/>
                </a:cubicBezTo>
                <a:cubicBezTo>
                  <a:pt x="35827" y="13772"/>
                  <a:pt x="36026" y="13375"/>
                  <a:pt x="36225" y="12977"/>
                </a:cubicBezTo>
                <a:cubicBezTo>
                  <a:pt x="36722" y="12042"/>
                  <a:pt x="37279" y="11127"/>
                  <a:pt x="37836" y="10232"/>
                </a:cubicBezTo>
                <a:cubicBezTo>
                  <a:pt x="38015" y="9953"/>
                  <a:pt x="38214" y="9675"/>
                  <a:pt x="38413" y="9436"/>
                </a:cubicBezTo>
                <a:cubicBezTo>
                  <a:pt x="38512" y="9297"/>
                  <a:pt x="38592" y="9177"/>
                  <a:pt x="38691" y="9058"/>
                </a:cubicBezTo>
                <a:cubicBezTo>
                  <a:pt x="38731" y="8998"/>
                  <a:pt x="38791" y="8939"/>
                  <a:pt x="38811" y="8879"/>
                </a:cubicBezTo>
                <a:cubicBezTo>
                  <a:pt x="38831" y="8859"/>
                  <a:pt x="38870" y="8839"/>
                  <a:pt x="38890" y="8779"/>
                </a:cubicBezTo>
                <a:cubicBezTo>
                  <a:pt x="39288" y="8282"/>
                  <a:pt x="39706" y="7785"/>
                  <a:pt x="40163" y="7307"/>
                </a:cubicBezTo>
                <a:cubicBezTo>
                  <a:pt x="40581" y="6870"/>
                  <a:pt x="40999" y="6452"/>
                  <a:pt x="41457" y="6014"/>
                </a:cubicBezTo>
                <a:cubicBezTo>
                  <a:pt x="41655" y="5815"/>
                  <a:pt x="41874" y="5656"/>
                  <a:pt x="42093" y="5477"/>
                </a:cubicBezTo>
                <a:lnTo>
                  <a:pt x="42471" y="5179"/>
                </a:lnTo>
                <a:cubicBezTo>
                  <a:pt x="42511" y="5119"/>
                  <a:pt x="42590" y="5079"/>
                  <a:pt x="42670" y="5020"/>
                </a:cubicBezTo>
                <a:cubicBezTo>
                  <a:pt x="43585" y="4363"/>
                  <a:pt x="44560" y="3766"/>
                  <a:pt x="45594" y="3289"/>
                </a:cubicBezTo>
                <a:cubicBezTo>
                  <a:pt x="45634" y="3269"/>
                  <a:pt x="45674" y="3269"/>
                  <a:pt x="45694" y="3229"/>
                </a:cubicBezTo>
                <a:lnTo>
                  <a:pt x="45733" y="3229"/>
                </a:lnTo>
                <a:cubicBezTo>
                  <a:pt x="45853" y="3190"/>
                  <a:pt x="45992" y="3130"/>
                  <a:pt x="46131" y="3090"/>
                </a:cubicBezTo>
                <a:cubicBezTo>
                  <a:pt x="46370" y="2991"/>
                  <a:pt x="46589" y="2911"/>
                  <a:pt x="46847" y="2831"/>
                </a:cubicBezTo>
                <a:cubicBezTo>
                  <a:pt x="47345" y="2692"/>
                  <a:pt x="47862" y="2573"/>
                  <a:pt x="48379" y="2473"/>
                </a:cubicBezTo>
                <a:cubicBezTo>
                  <a:pt x="49095" y="2314"/>
                  <a:pt x="49513" y="1499"/>
                  <a:pt x="49314" y="902"/>
                </a:cubicBezTo>
                <a:cubicBezTo>
                  <a:pt x="49127" y="305"/>
                  <a:pt x="48633" y="1"/>
                  <a:pt x="48057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7"/>
          <p:cNvSpPr/>
          <p:nvPr userDrawn="1"/>
        </p:nvSpPr>
        <p:spPr>
          <a:xfrm>
            <a:off x="6721789" y="340821"/>
            <a:ext cx="210000" cy="202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127" name="Google Shape;127;p7"/>
          <p:cNvSpPr/>
          <p:nvPr userDrawn="1"/>
        </p:nvSpPr>
        <p:spPr>
          <a:xfrm>
            <a:off x="6749768" y="317760"/>
            <a:ext cx="210000" cy="2025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128" name="Google Shape;128;p7"/>
          <p:cNvSpPr/>
          <p:nvPr userDrawn="1"/>
        </p:nvSpPr>
        <p:spPr>
          <a:xfrm>
            <a:off x="5304988" y="357457"/>
            <a:ext cx="1217100" cy="184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7"/>
          <p:cNvSpPr/>
          <p:nvPr userDrawn="1"/>
        </p:nvSpPr>
        <p:spPr>
          <a:xfrm>
            <a:off x="5343213" y="330352"/>
            <a:ext cx="1217100" cy="1842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" name="Google Shape;130;p7"/>
          <p:cNvGrpSpPr/>
          <p:nvPr userDrawn="1"/>
        </p:nvGrpSpPr>
        <p:grpSpPr>
          <a:xfrm>
            <a:off x="7117263" y="330352"/>
            <a:ext cx="1262502" cy="211305"/>
            <a:chOff x="7136500" y="671445"/>
            <a:chExt cx="1262502" cy="211305"/>
          </a:xfrm>
        </p:grpSpPr>
        <p:sp>
          <p:nvSpPr>
            <p:cNvPr id="131" name="Google Shape;131;p7"/>
            <p:cNvSpPr/>
            <p:nvPr/>
          </p:nvSpPr>
          <p:spPr>
            <a:xfrm>
              <a:off x="7136500" y="69855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7"/>
            <p:cNvSpPr/>
            <p:nvPr/>
          </p:nvSpPr>
          <p:spPr>
            <a:xfrm>
              <a:off x="7181902" y="671445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" name="Google Shape;133;p7"/>
          <p:cNvSpPr txBox="1">
            <a:spLocks noGrp="1"/>
          </p:cNvSpPr>
          <p:nvPr userDrawn="1">
            <p:ph type="subTitle" idx="1"/>
          </p:nvPr>
        </p:nvSpPr>
        <p:spPr>
          <a:xfrm>
            <a:off x="4523325" y="2931425"/>
            <a:ext cx="2179800" cy="7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7"/>
          <p:cNvSpPr txBox="1">
            <a:spLocks noGrp="1"/>
          </p:cNvSpPr>
          <p:nvPr userDrawn="1">
            <p:ph type="title"/>
          </p:nvPr>
        </p:nvSpPr>
        <p:spPr>
          <a:xfrm>
            <a:off x="4523325" y="1447650"/>
            <a:ext cx="2179800" cy="1103700"/>
          </a:xfrm>
          <a:prstGeom prst="rect">
            <a:avLst/>
          </a:prstGeom>
          <a:effectLst>
            <a:outerShdw dist="19050" dir="54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7"/>
          <p:cNvSpPr txBox="1">
            <a:spLocks noGrp="1"/>
          </p:cNvSpPr>
          <p:nvPr userDrawn="1">
            <p:ph type="subTitle" idx="2"/>
          </p:nvPr>
        </p:nvSpPr>
        <p:spPr>
          <a:xfrm>
            <a:off x="4523325" y="2589525"/>
            <a:ext cx="21798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F484774-FC67-4E3C-8B97-8A2FD53D4D60}"/>
              </a:ext>
            </a:extLst>
          </p:cNvPr>
          <p:cNvGrpSpPr/>
          <p:nvPr userDrawn="1"/>
        </p:nvGrpSpPr>
        <p:grpSpPr>
          <a:xfrm>
            <a:off x="8036494" y="637412"/>
            <a:ext cx="545658" cy="3865975"/>
            <a:chOff x="8036494" y="803260"/>
            <a:chExt cx="545658" cy="3865975"/>
          </a:xfrm>
        </p:grpSpPr>
        <p:cxnSp>
          <p:nvCxnSpPr>
            <p:cNvPr id="117" name="Google Shape;117;p7"/>
            <p:cNvCxnSpPr>
              <a:cxnSpLocks/>
            </p:cNvCxnSpPr>
            <p:nvPr/>
          </p:nvCxnSpPr>
          <p:spPr>
            <a:xfrm>
              <a:off x="8582152" y="803260"/>
              <a:ext cx="0" cy="382102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" name="Google Shape;117;p7">
              <a:extLst>
                <a:ext uri="{FF2B5EF4-FFF2-40B4-BE49-F238E27FC236}">
                  <a16:creationId xmlns:a16="http://schemas.microsoft.com/office/drawing/2014/main" id="{9FD6B74A-6AD5-46CE-AB92-955808F5024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036494" y="848215"/>
              <a:ext cx="0" cy="382102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8" name="슬라이드 번호 개체 틀 5">
            <a:extLst>
              <a:ext uri="{FF2B5EF4-FFF2-40B4-BE49-F238E27FC236}">
                <a16:creationId xmlns:a16="http://schemas.microsoft.com/office/drawing/2014/main" id="{3465ED2D-B962-45AB-8176-34C91E4D2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9581C-0712-4782-A4FE-0F815E44CD7F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 userDrawn="1">
          <p15:clr>
            <a:srgbClr val="FBAE40"/>
          </p15:clr>
        </p15:guide>
        <p15:guide id="2" orient="horz" pos="162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userDrawn="1">
  <p:cSld name="MAIN_POIN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7" name="Google Shape;137;p8"/>
          <p:cNvCxnSpPr>
            <a:cxnSpLocks/>
          </p:cNvCxnSpPr>
          <p:nvPr/>
        </p:nvCxnSpPr>
        <p:spPr>
          <a:xfrm rot="10800000">
            <a:off x="760475" y="4381500"/>
            <a:ext cx="7622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8"/>
          <p:cNvCxnSpPr/>
          <p:nvPr/>
        </p:nvCxnSpPr>
        <p:spPr>
          <a:xfrm>
            <a:off x="1506625" y="761750"/>
            <a:ext cx="0" cy="361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" name="Google Shape;146;p8"/>
          <p:cNvCxnSpPr/>
          <p:nvPr/>
        </p:nvCxnSpPr>
        <p:spPr>
          <a:xfrm>
            <a:off x="758950" y="762000"/>
            <a:ext cx="0" cy="3619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" name="Google Shape;147;p8"/>
          <p:cNvCxnSpPr/>
          <p:nvPr/>
        </p:nvCxnSpPr>
        <p:spPr>
          <a:xfrm>
            <a:off x="8382000" y="761750"/>
            <a:ext cx="0" cy="3619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8" name="Google Shape;148;p8"/>
          <p:cNvGrpSpPr/>
          <p:nvPr/>
        </p:nvGrpSpPr>
        <p:grpSpPr>
          <a:xfrm>
            <a:off x="3370543" y="758937"/>
            <a:ext cx="2376260" cy="211303"/>
            <a:chOff x="3756199" y="748600"/>
            <a:chExt cx="2376260" cy="211303"/>
          </a:xfrm>
        </p:grpSpPr>
        <p:sp>
          <p:nvSpPr>
            <p:cNvPr id="149" name="Google Shape;149;p8"/>
            <p:cNvSpPr/>
            <p:nvPr/>
          </p:nvSpPr>
          <p:spPr>
            <a:xfrm>
              <a:off x="3756199" y="775703"/>
              <a:ext cx="2340000" cy="184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3792459" y="748600"/>
              <a:ext cx="2340000" cy="184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" name="Google Shape;151;p8"/>
          <p:cNvGrpSpPr/>
          <p:nvPr/>
        </p:nvGrpSpPr>
        <p:grpSpPr>
          <a:xfrm>
            <a:off x="6297133" y="751808"/>
            <a:ext cx="237980" cy="225561"/>
            <a:chOff x="7072801" y="838366"/>
            <a:chExt cx="237980" cy="225561"/>
          </a:xfrm>
        </p:grpSpPr>
        <p:sp>
          <p:nvSpPr>
            <p:cNvPr id="152" name="Google Shape;152;p8"/>
            <p:cNvSpPr/>
            <p:nvPr/>
          </p:nvSpPr>
          <p:spPr>
            <a:xfrm>
              <a:off x="7072801" y="861427"/>
              <a:ext cx="210000" cy="20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latin typeface="Blinker"/>
                <a:ea typeface="Blinker"/>
                <a:cs typeface="Blinker"/>
                <a:sym typeface="Blinker"/>
              </a:endParaRPr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7100781" y="838366"/>
              <a:ext cx="210000" cy="2025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latin typeface="Blinker"/>
                <a:ea typeface="Blinker"/>
                <a:cs typeface="Blinker"/>
                <a:sym typeface="Blinker"/>
              </a:endParaRPr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2582208" y="751808"/>
            <a:ext cx="237980" cy="225561"/>
            <a:chOff x="7072801" y="838366"/>
            <a:chExt cx="237980" cy="225561"/>
          </a:xfrm>
        </p:grpSpPr>
        <p:sp>
          <p:nvSpPr>
            <p:cNvPr id="155" name="Google Shape;155;p8"/>
            <p:cNvSpPr/>
            <p:nvPr/>
          </p:nvSpPr>
          <p:spPr>
            <a:xfrm>
              <a:off x="7072801" y="861427"/>
              <a:ext cx="210000" cy="20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latin typeface="Blinker"/>
                <a:ea typeface="Blinker"/>
                <a:cs typeface="Blinker"/>
                <a:sym typeface="Blinker"/>
              </a:endParaRPr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7100781" y="838366"/>
              <a:ext cx="210000" cy="2025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latin typeface="Blinker"/>
                <a:ea typeface="Blinker"/>
                <a:cs typeface="Blinker"/>
                <a:sym typeface="Blinker"/>
              </a:endParaRPr>
            </a:p>
          </p:txBody>
        </p:sp>
      </p:grpSp>
      <p:sp>
        <p:nvSpPr>
          <p:cNvPr id="157" name="Google Shape;157;p8"/>
          <p:cNvSpPr/>
          <p:nvPr/>
        </p:nvSpPr>
        <p:spPr>
          <a:xfrm rot="1015102">
            <a:off x="6991101" y="2716811"/>
            <a:ext cx="1341736" cy="2318330"/>
          </a:xfrm>
          <a:custGeom>
            <a:avLst/>
            <a:gdLst/>
            <a:ahLst/>
            <a:cxnLst/>
            <a:rect l="l" t="t" r="r" b="b"/>
            <a:pathLst>
              <a:path w="49037" h="84729" extrusionOk="0">
                <a:moveTo>
                  <a:pt x="43427" y="2451"/>
                </a:moveTo>
                <a:cubicBezTo>
                  <a:pt x="43526" y="2451"/>
                  <a:pt x="43626" y="2451"/>
                  <a:pt x="43725" y="2491"/>
                </a:cubicBezTo>
                <a:cubicBezTo>
                  <a:pt x="43725" y="2491"/>
                  <a:pt x="44023" y="2531"/>
                  <a:pt x="44043" y="2551"/>
                </a:cubicBezTo>
                <a:cubicBezTo>
                  <a:pt x="44083" y="2591"/>
                  <a:pt x="44282" y="2630"/>
                  <a:pt x="44342" y="2650"/>
                </a:cubicBezTo>
                <a:cubicBezTo>
                  <a:pt x="44362" y="2690"/>
                  <a:pt x="44421" y="2690"/>
                  <a:pt x="44421" y="2690"/>
                </a:cubicBezTo>
                <a:cubicBezTo>
                  <a:pt x="44521" y="2730"/>
                  <a:pt x="44580" y="2790"/>
                  <a:pt x="44680" y="2829"/>
                </a:cubicBezTo>
                <a:cubicBezTo>
                  <a:pt x="44740" y="2849"/>
                  <a:pt x="44919" y="2989"/>
                  <a:pt x="44919" y="2989"/>
                </a:cubicBezTo>
                <a:cubicBezTo>
                  <a:pt x="45018" y="3088"/>
                  <a:pt x="45137" y="3187"/>
                  <a:pt x="45237" y="3287"/>
                </a:cubicBezTo>
                <a:cubicBezTo>
                  <a:pt x="45257" y="3307"/>
                  <a:pt x="45356" y="3426"/>
                  <a:pt x="45356" y="3446"/>
                </a:cubicBezTo>
                <a:cubicBezTo>
                  <a:pt x="45456" y="3585"/>
                  <a:pt x="45535" y="3725"/>
                  <a:pt x="45615" y="3884"/>
                </a:cubicBezTo>
                <a:cubicBezTo>
                  <a:pt x="45655" y="3983"/>
                  <a:pt x="45734" y="4103"/>
                  <a:pt x="45774" y="4202"/>
                </a:cubicBezTo>
                <a:cubicBezTo>
                  <a:pt x="45774" y="4222"/>
                  <a:pt x="45874" y="4421"/>
                  <a:pt x="45874" y="4480"/>
                </a:cubicBezTo>
                <a:cubicBezTo>
                  <a:pt x="45973" y="4799"/>
                  <a:pt x="46072" y="5117"/>
                  <a:pt x="46132" y="5435"/>
                </a:cubicBezTo>
                <a:cubicBezTo>
                  <a:pt x="46152" y="5594"/>
                  <a:pt x="46172" y="5734"/>
                  <a:pt x="46212" y="5873"/>
                </a:cubicBezTo>
                <a:lnTo>
                  <a:pt x="46212" y="5933"/>
                </a:lnTo>
                <a:cubicBezTo>
                  <a:pt x="46212" y="5992"/>
                  <a:pt x="46232" y="6072"/>
                  <a:pt x="46232" y="6092"/>
                </a:cubicBezTo>
                <a:cubicBezTo>
                  <a:pt x="46251" y="6410"/>
                  <a:pt x="46271" y="6708"/>
                  <a:pt x="46311" y="7027"/>
                </a:cubicBezTo>
                <a:cubicBezTo>
                  <a:pt x="46351" y="7663"/>
                  <a:pt x="46351" y="8280"/>
                  <a:pt x="46271" y="8877"/>
                </a:cubicBezTo>
                <a:cubicBezTo>
                  <a:pt x="46251" y="9016"/>
                  <a:pt x="46251" y="9175"/>
                  <a:pt x="46232" y="9295"/>
                </a:cubicBezTo>
                <a:cubicBezTo>
                  <a:pt x="46232" y="9314"/>
                  <a:pt x="46212" y="9394"/>
                  <a:pt x="46212" y="9434"/>
                </a:cubicBezTo>
                <a:lnTo>
                  <a:pt x="46212" y="9513"/>
                </a:lnTo>
                <a:cubicBezTo>
                  <a:pt x="46152" y="9852"/>
                  <a:pt x="46112" y="10170"/>
                  <a:pt x="46033" y="10488"/>
                </a:cubicBezTo>
                <a:cubicBezTo>
                  <a:pt x="45913" y="11085"/>
                  <a:pt x="45734" y="11682"/>
                  <a:pt x="45535" y="12278"/>
                </a:cubicBezTo>
                <a:lnTo>
                  <a:pt x="45237" y="13094"/>
                </a:lnTo>
                <a:cubicBezTo>
                  <a:pt x="45217" y="13154"/>
                  <a:pt x="45177" y="13233"/>
                  <a:pt x="45157" y="13273"/>
                </a:cubicBezTo>
                <a:cubicBezTo>
                  <a:pt x="45157" y="13293"/>
                  <a:pt x="45118" y="13373"/>
                  <a:pt x="45118" y="13412"/>
                </a:cubicBezTo>
                <a:cubicBezTo>
                  <a:pt x="45078" y="13452"/>
                  <a:pt x="45078" y="13492"/>
                  <a:pt x="45078" y="13492"/>
                </a:cubicBezTo>
                <a:cubicBezTo>
                  <a:pt x="45038" y="13591"/>
                  <a:pt x="45018" y="13691"/>
                  <a:pt x="44958" y="13770"/>
                </a:cubicBezTo>
                <a:cubicBezTo>
                  <a:pt x="44680" y="14347"/>
                  <a:pt x="44421" y="14884"/>
                  <a:pt x="44083" y="15441"/>
                </a:cubicBezTo>
                <a:cubicBezTo>
                  <a:pt x="43765" y="15978"/>
                  <a:pt x="43427" y="16516"/>
                  <a:pt x="43069" y="17033"/>
                </a:cubicBezTo>
                <a:cubicBezTo>
                  <a:pt x="42989" y="17152"/>
                  <a:pt x="42890" y="17272"/>
                  <a:pt x="42830" y="17371"/>
                </a:cubicBezTo>
                <a:cubicBezTo>
                  <a:pt x="42770" y="17431"/>
                  <a:pt x="42750" y="17470"/>
                  <a:pt x="42691" y="17530"/>
                </a:cubicBezTo>
                <a:cubicBezTo>
                  <a:pt x="42671" y="17550"/>
                  <a:pt x="42671" y="17550"/>
                  <a:pt x="42671" y="17570"/>
                </a:cubicBezTo>
                <a:lnTo>
                  <a:pt x="42074" y="18326"/>
                </a:lnTo>
                <a:cubicBezTo>
                  <a:pt x="41258" y="19301"/>
                  <a:pt x="40343" y="20176"/>
                  <a:pt x="39369" y="21011"/>
                </a:cubicBezTo>
                <a:cubicBezTo>
                  <a:pt x="38473" y="21747"/>
                  <a:pt x="37578" y="22404"/>
                  <a:pt x="36484" y="23080"/>
                </a:cubicBezTo>
                <a:cubicBezTo>
                  <a:pt x="35569" y="23637"/>
                  <a:pt x="34614" y="24174"/>
                  <a:pt x="33679" y="24632"/>
                </a:cubicBezTo>
                <a:cubicBezTo>
                  <a:pt x="33679" y="24592"/>
                  <a:pt x="33699" y="24512"/>
                  <a:pt x="33699" y="24473"/>
                </a:cubicBezTo>
                <a:cubicBezTo>
                  <a:pt x="34117" y="21727"/>
                  <a:pt x="34475" y="18962"/>
                  <a:pt x="35012" y="16257"/>
                </a:cubicBezTo>
                <a:cubicBezTo>
                  <a:pt x="35291" y="14884"/>
                  <a:pt x="35609" y="13552"/>
                  <a:pt x="35987" y="12199"/>
                </a:cubicBezTo>
                <a:cubicBezTo>
                  <a:pt x="36365" y="10906"/>
                  <a:pt x="36862" y="9553"/>
                  <a:pt x="37359" y="8419"/>
                </a:cubicBezTo>
                <a:cubicBezTo>
                  <a:pt x="37916" y="7206"/>
                  <a:pt x="38573" y="5992"/>
                  <a:pt x="39349" y="4918"/>
                </a:cubicBezTo>
                <a:cubicBezTo>
                  <a:pt x="39508" y="4699"/>
                  <a:pt x="39568" y="4620"/>
                  <a:pt x="39786" y="4341"/>
                </a:cubicBezTo>
                <a:cubicBezTo>
                  <a:pt x="40005" y="4103"/>
                  <a:pt x="40264" y="3824"/>
                  <a:pt x="40502" y="3605"/>
                </a:cubicBezTo>
                <a:cubicBezTo>
                  <a:pt x="40574" y="3533"/>
                  <a:pt x="40743" y="3381"/>
                  <a:pt x="40776" y="3381"/>
                </a:cubicBezTo>
                <a:cubicBezTo>
                  <a:pt x="40779" y="3381"/>
                  <a:pt x="40781" y="3383"/>
                  <a:pt x="40781" y="3386"/>
                </a:cubicBezTo>
                <a:lnTo>
                  <a:pt x="41079" y="3187"/>
                </a:lnTo>
                <a:cubicBezTo>
                  <a:pt x="41199" y="3108"/>
                  <a:pt x="41338" y="3008"/>
                  <a:pt x="41477" y="2949"/>
                </a:cubicBezTo>
                <a:cubicBezTo>
                  <a:pt x="41557" y="2909"/>
                  <a:pt x="41636" y="2889"/>
                  <a:pt x="41696" y="2829"/>
                </a:cubicBezTo>
                <a:cubicBezTo>
                  <a:pt x="41736" y="2829"/>
                  <a:pt x="41835" y="2790"/>
                  <a:pt x="41855" y="2750"/>
                </a:cubicBezTo>
                <a:cubicBezTo>
                  <a:pt x="42094" y="2650"/>
                  <a:pt x="42372" y="2591"/>
                  <a:pt x="42651" y="2531"/>
                </a:cubicBezTo>
                <a:cubicBezTo>
                  <a:pt x="42730" y="2511"/>
                  <a:pt x="42790" y="2511"/>
                  <a:pt x="42870" y="2491"/>
                </a:cubicBezTo>
                <a:cubicBezTo>
                  <a:pt x="43049" y="2451"/>
                  <a:pt x="43248" y="2451"/>
                  <a:pt x="43427" y="2451"/>
                </a:cubicBezTo>
                <a:close/>
                <a:moveTo>
                  <a:pt x="43368" y="0"/>
                </a:moveTo>
                <a:cubicBezTo>
                  <a:pt x="43295" y="0"/>
                  <a:pt x="43221" y="2"/>
                  <a:pt x="43148" y="5"/>
                </a:cubicBezTo>
                <a:cubicBezTo>
                  <a:pt x="41636" y="44"/>
                  <a:pt x="40264" y="661"/>
                  <a:pt x="39090" y="1596"/>
                </a:cubicBezTo>
                <a:cubicBezTo>
                  <a:pt x="37996" y="2451"/>
                  <a:pt x="37141" y="3605"/>
                  <a:pt x="36464" y="4799"/>
                </a:cubicBezTo>
                <a:cubicBezTo>
                  <a:pt x="35688" y="6072"/>
                  <a:pt x="35072" y="7405"/>
                  <a:pt x="34495" y="8797"/>
                </a:cubicBezTo>
                <a:cubicBezTo>
                  <a:pt x="33441" y="11463"/>
                  <a:pt x="32804" y="14248"/>
                  <a:pt x="32307" y="17033"/>
                </a:cubicBezTo>
                <a:cubicBezTo>
                  <a:pt x="31829" y="19718"/>
                  <a:pt x="31471" y="22424"/>
                  <a:pt x="31053" y="25129"/>
                </a:cubicBezTo>
                <a:cubicBezTo>
                  <a:pt x="31014" y="25388"/>
                  <a:pt x="30974" y="25626"/>
                  <a:pt x="30934" y="25905"/>
                </a:cubicBezTo>
                <a:cubicBezTo>
                  <a:pt x="30516" y="26084"/>
                  <a:pt x="30059" y="26263"/>
                  <a:pt x="29562" y="26422"/>
                </a:cubicBezTo>
                <a:cubicBezTo>
                  <a:pt x="27055" y="27357"/>
                  <a:pt x="24469" y="28053"/>
                  <a:pt x="21823" y="28511"/>
                </a:cubicBezTo>
                <a:cubicBezTo>
                  <a:pt x="19317" y="28968"/>
                  <a:pt x="16830" y="29247"/>
                  <a:pt x="14145" y="29287"/>
                </a:cubicBezTo>
                <a:cubicBezTo>
                  <a:pt x="13854" y="29291"/>
                  <a:pt x="13561" y="29294"/>
                  <a:pt x="13268" y="29294"/>
                </a:cubicBezTo>
                <a:cubicBezTo>
                  <a:pt x="12321" y="29294"/>
                  <a:pt x="11367" y="29268"/>
                  <a:pt x="10425" y="29207"/>
                </a:cubicBezTo>
                <a:cubicBezTo>
                  <a:pt x="10405" y="29206"/>
                  <a:pt x="10386" y="29205"/>
                  <a:pt x="10366" y="29205"/>
                </a:cubicBezTo>
                <a:cubicBezTo>
                  <a:pt x="9732" y="29205"/>
                  <a:pt x="9152" y="29824"/>
                  <a:pt x="9172" y="30460"/>
                </a:cubicBezTo>
                <a:cubicBezTo>
                  <a:pt x="9191" y="31157"/>
                  <a:pt x="9729" y="31654"/>
                  <a:pt x="10425" y="31694"/>
                </a:cubicBezTo>
                <a:cubicBezTo>
                  <a:pt x="11436" y="31760"/>
                  <a:pt x="12451" y="31793"/>
                  <a:pt x="13467" y="31793"/>
                </a:cubicBezTo>
                <a:cubicBezTo>
                  <a:pt x="17911" y="31793"/>
                  <a:pt x="22383" y="31165"/>
                  <a:pt x="26657" y="29983"/>
                </a:cubicBezTo>
                <a:cubicBezTo>
                  <a:pt x="27930" y="29625"/>
                  <a:pt x="29223" y="29247"/>
                  <a:pt x="30477" y="28770"/>
                </a:cubicBezTo>
                <a:lnTo>
                  <a:pt x="30477" y="28770"/>
                </a:lnTo>
                <a:cubicBezTo>
                  <a:pt x="30278" y="29884"/>
                  <a:pt x="30079" y="30998"/>
                  <a:pt x="29860" y="32151"/>
                </a:cubicBezTo>
                <a:cubicBezTo>
                  <a:pt x="28945" y="36846"/>
                  <a:pt x="27831" y="41501"/>
                  <a:pt x="26399" y="46036"/>
                </a:cubicBezTo>
                <a:cubicBezTo>
                  <a:pt x="25702" y="48304"/>
                  <a:pt x="24907" y="50572"/>
                  <a:pt x="24071" y="52780"/>
                </a:cubicBezTo>
                <a:cubicBezTo>
                  <a:pt x="23852" y="53357"/>
                  <a:pt x="23614" y="53914"/>
                  <a:pt x="23395" y="54471"/>
                </a:cubicBezTo>
                <a:lnTo>
                  <a:pt x="23256" y="54849"/>
                </a:lnTo>
                <a:cubicBezTo>
                  <a:pt x="23256" y="54869"/>
                  <a:pt x="23256" y="54869"/>
                  <a:pt x="23216" y="54909"/>
                </a:cubicBezTo>
                <a:cubicBezTo>
                  <a:pt x="23196" y="54968"/>
                  <a:pt x="23176" y="55028"/>
                  <a:pt x="23156" y="55107"/>
                </a:cubicBezTo>
                <a:cubicBezTo>
                  <a:pt x="23017" y="55366"/>
                  <a:pt x="22917" y="55645"/>
                  <a:pt x="22798" y="55903"/>
                </a:cubicBezTo>
                <a:cubicBezTo>
                  <a:pt x="22321" y="56977"/>
                  <a:pt x="21823" y="58052"/>
                  <a:pt x="21286" y="59126"/>
                </a:cubicBezTo>
                <a:cubicBezTo>
                  <a:pt x="20232" y="61234"/>
                  <a:pt x="19098" y="63303"/>
                  <a:pt x="17825" y="65312"/>
                </a:cubicBezTo>
                <a:cubicBezTo>
                  <a:pt x="17208" y="66287"/>
                  <a:pt x="16591" y="67262"/>
                  <a:pt x="15915" y="68197"/>
                </a:cubicBezTo>
                <a:cubicBezTo>
                  <a:pt x="15557" y="68694"/>
                  <a:pt x="15219" y="69172"/>
                  <a:pt x="14861" y="69649"/>
                </a:cubicBezTo>
                <a:cubicBezTo>
                  <a:pt x="14801" y="69749"/>
                  <a:pt x="14702" y="69868"/>
                  <a:pt x="14622" y="69967"/>
                </a:cubicBezTo>
                <a:cubicBezTo>
                  <a:pt x="14602" y="69987"/>
                  <a:pt x="14602" y="69987"/>
                  <a:pt x="14602" y="70027"/>
                </a:cubicBezTo>
                <a:cubicBezTo>
                  <a:pt x="14543" y="70067"/>
                  <a:pt x="14523" y="70127"/>
                  <a:pt x="14463" y="70166"/>
                </a:cubicBezTo>
                <a:cubicBezTo>
                  <a:pt x="14304" y="70385"/>
                  <a:pt x="14125" y="70624"/>
                  <a:pt x="13926" y="70843"/>
                </a:cubicBezTo>
                <a:cubicBezTo>
                  <a:pt x="12454" y="72673"/>
                  <a:pt x="10842" y="74423"/>
                  <a:pt x="9152" y="76035"/>
                </a:cubicBezTo>
                <a:cubicBezTo>
                  <a:pt x="8276" y="76850"/>
                  <a:pt x="7401" y="77646"/>
                  <a:pt x="6486" y="78402"/>
                </a:cubicBezTo>
                <a:cubicBezTo>
                  <a:pt x="6267" y="78581"/>
                  <a:pt x="6068" y="78740"/>
                  <a:pt x="5849" y="78919"/>
                </a:cubicBezTo>
                <a:lnTo>
                  <a:pt x="5471" y="79217"/>
                </a:lnTo>
                <a:lnTo>
                  <a:pt x="5412" y="79277"/>
                </a:lnTo>
                <a:cubicBezTo>
                  <a:pt x="5372" y="79297"/>
                  <a:pt x="5273" y="79397"/>
                  <a:pt x="5273" y="79397"/>
                </a:cubicBezTo>
                <a:cubicBezTo>
                  <a:pt x="4775" y="79774"/>
                  <a:pt x="4278" y="80133"/>
                  <a:pt x="3781" y="80491"/>
                </a:cubicBezTo>
                <a:cubicBezTo>
                  <a:pt x="2806" y="81167"/>
                  <a:pt x="1811" y="81804"/>
                  <a:pt x="797" y="82420"/>
                </a:cubicBezTo>
                <a:cubicBezTo>
                  <a:pt x="220" y="82778"/>
                  <a:pt x="1" y="83554"/>
                  <a:pt x="339" y="84111"/>
                </a:cubicBezTo>
                <a:cubicBezTo>
                  <a:pt x="582" y="84502"/>
                  <a:pt x="1017" y="84729"/>
                  <a:pt x="1445" y="84729"/>
                </a:cubicBezTo>
                <a:cubicBezTo>
                  <a:pt x="1649" y="84729"/>
                  <a:pt x="1851" y="84678"/>
                  <a:pt x="2030" y="84569"/>
                </a:cubicBezTo>
                <a:cubicBezTo>
                  <a:pt x="6088" y="82102"/>
                  <a:pt x="9828" y="79078"/>
                  <a:pt x="13051" y="75617"/>
                </a:cubicBezTo>
                <a:cubicBezTo>
                  <a:pt x="16233" y="72215"/>
                  <a:pt x="18979" y="68396"/>
                  <a:pt x="21286" y="64378"/>
                </a:cubicBezTo>
                <a:cubicBezTo>
                  <a:pt x="23614" y="60299"/>
                  <a:pt x="25563" y="55963"/>
                  <a:pt x="27174" y="51547"/>
                </a:cubicBezTo>
                <a:cubicBezTo>
                  <a:pt x="28766" y="47170"/>
                  <a:pt x="30059" y="42675"/>
                  <a:pt x="31133" y="38119"/>
                </a:cubicBezTo>
                <a:cubicBezTo>
                  <a:pt x="31929" y="34658"/>
                  <a:pt x="32625" y="31157"/>
                  <a:pt x="33202" y="27656"/>
                </a:cubicBezTo>
                <a:cubicBezTo>
                  <a:pt x="36086" y="26382"/>
                  <a:pt x="38812" y="24771"/>
                  <a:pt x="41179" y="22742"/>
                </a:cubicBezTo>
                <a:cubicBezTo>
                  <a:pt x="45177" y="19320"/>
                  <a:pt x="48181" y="14546"/>
                  <a:pt x="48778" y="9255"/>
                </a:cubicBezTo>
                <a:cubicBezTo>
                  <a:pt x="49036" y="6689"/>
                  <a:pt x="48838" y="3526"/>
                  <a:pt x="47007" y="1536"/>
                </a:cubicBezTo>
                <a:cubicBezTo>
                  <a:pt x="46083" y="518"/>
                  <a:pt x="44712" y="0"/>
                  <a:pt x="43368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8"/>
          <p:cNvSpPr/>
          <p:nvPr/>
        </p:nvSpPr>
        <p:spPr>
          <a:xfrm rot="6681659">
            <a:off x="406191" y="-510597"/>
            <a:ext cx="1335418" cy="2177849"/>
          </a:xfrm>
          <a:custGeom>
            <a:avLst/>
            <a:gdLst/>
            <a:ahLst/>
            <a:cxnLst/>
            <a:rect l="l" t="t" r="r" b="b"/>
            <a:pathLst>
              <a:path w="40562" h="66150" extrusionOk="0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1AF55D83-2D72-44A2-8171-0FA21178C257}"/>
              </a:ext>
            </a:extLst>
          </p:cNvPr>
          <p:cNvGrpSpPr/>
          <p:nvPr userDrawn="1"/>
        </p:nvGrpSpPr>
        <p:grpSpPr>
          <a:xfrm>
            <a:off x="933802" y="1503568"/>
            <a:ext cx="362825" cy="2133663"/>
            <a:chOff x="8128501" y="1574368"/>
            <a:chExt cx="362825" cy="2133663"/>
          </a:xfrm>
        </p:grpSpPr>
        <p:sp>
          <p:nvSpPr>
            <p:cNvPr id="26" name="Google Shape;110;p7">
              <a:extLst>
                <a:ext uri="{FF2B5EF4-FFF2-40B4-BE49-F238E27FC236}">
                  <a16:creationId xmlns:a16="http://schemas.microsoft.com/office/drawing/2014/main" id="{68410465-F184-4EE2-958A-0F21D27FCEC9}"/>
                </a:ext>
              </a:extLst>
            </p:cNvPr>
            <p:cNvSpPr/>
            <p:nvPr/>
          </p:nvSpPr>
          <p:spPr>
            <a:xfrm rot="10800000">
              <a:off x="8184213" y="2434673"/>
              <a:ext cx="251400" cy="251400"/>
            </a:xfrm>
            <a:prstGeom prst="ellipse">
              <a:avLst/>
            </a:pr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1;p7">
              <a:extLst>
                <a:ext uri="{FF2B5EF4-FFF2-40B4-BE49-F238E27FC236}">
                  <a16:creationId xmlns:a16="http://schemas.microsoft.com/office/drawing/2014/main" id="{977C6D8F-1AF5-42C3-B35B-B72214E0D30A}"/>
                </a:ext>
              </a:extLst>
            </p:cNvPr>
            <p:cNvSpPr/>
            <p:nvPr/>
          </p:nvSpPr>
          <p:spPr>
            <a:xfrm rot="10800000">
              <a:off x="8128502" y="1574368"/>
              <a:ext cx="362822" cy="479372"/>
            </a:xfrm>
            <a:prstGeom prst="flowChartDecision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2;p7">
              <a:extLst>
                <a:ext uri="{FF2B5EF4-FFF2-40B4-BE49-F238E27FC236}">
                  <a16:creationId xmlns:a16="http://schemas.microsoft.com/office/drawing/2014/main" id="{90DEB329-151F-47F6-A85F-0EEEB62FCAFE}"/>
                </a:ext>
              </a:extLst>
            </p:cNvPr>
            <p:cNvSpPr/>
            <p:nvPr/>
          </p:nvSpPr>
          <p:spPr>
            <a:xfrm rot="10800000">
              <a:off x="8128501" y="3067006"/>
              <a:ext cx="362825" cy="641025"/>
            </a:xfrm>
            <a:prstGeom prst="flowChartDecision">
              <a:avLst/>
            </a:prstGeom>
            <a:solidFill>
              <a:schemeClr val="accent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슬라이드 번호 개체 틀 5">
            <a:extLst>
              <a:ext uri="{FF2B5EF4-FFF2-40B4-BE49-F238E27FC236}">
                <a16:creationId xmlns:a16="http://schemas.microsoft.com/office/drawing/2014/main" id="{D40476B5-9809-49F7-AE9C-55D9A6DDAF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9581C-0712-4782-A4FE-0F815E44CD7F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9"/>
          <p:cNvSpPr txBox="1">
            <a:spLocks noGrp="1"/>
          </p:cNvSpPr>
          <p:nvPr>
            <p:ph type="subTitle" idx="1"/>
          </p:nvPr>
        </p:nvSpPr>
        <p:spPr>
          <a:xfrm>
            <a:off x="2936950" y="2564613"/>
            <a:ext cx="3270000" cy="11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162" name="Google Shape;162;p9"/>
          <p:cNvCxnSpPr/>
          <p:nvPr/>
        </p:nvCxnSpPr>
        <p:spPr>
          <a:xfrm>
            <a:off x="761900" y="762000"/>
            <a:ext cx="0" cy="305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" name="Google Shape;163;p9"/>
          <p:cNvCxnSpPr/>
          <p:nvPr/>
        </p:nvCxnSpPr>
        <p:spPr>
          <a:xfrm rot="10800000">
            <a:off x="762325" y="762000"/>
            <a:ext cx="5987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4" name="Google Shape;164;p9"/>
          <p:cNvGrpSpPr/>
          <p:nvPr/>
        </p:nvGrpSpPr>
        <p:grpSpPr>
          <a:xfrm>
            <a:off x="752225" y="4184550"/>
            <a:ext cx="1255325" cy="196950"/>
            <a:chOff x="752225" y="4184550"/>
            <a:chExt cx="1255325" cy="196950"/>
          </a:xfrm>
        </p:grpSpPr>
        <p:sp>
          <p:nvSpPr>
            <p:cNvPr id="165" name="Google Shape;165;p9"/>
            <p:cNvSpPr/>
            <p:nvPr/>
          </p:nvSpPr>
          <p:spPr>
            <a:xfrm>
              <a:off x="752225" y="419730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9"/>
            <p:cNvSpPr/>
            <p:nvPr/>
          </p:nvSpPr>
          <p:spPr>
            <a:xfrm>
              <a:off x="790450" y="418455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" name="Google Shape;167;p9"/>
          <p:cNvGrpSpPr/>
          <p:nvPr/>
        </p:nvGrpSpPr>
        <p:grpSpPr>
          <a:xfrm>
            <a:off x="7136500" y="762000"/>
            <a:ext cx="1255325" cy="196950"/>
            <a:chOff x="7136500" y="4184550"/>
            <a:chExt cx="1255325" cy="196950"/>
          </a:xfrm>
        </p:grpSpPr>
        <p:sp>
          <p:nvSpPr>
            <p:cNvPr id="168" name="Google Shape;168;p9"/>
            <p:cNvSpPr/>
            <p:nvPr/>
          </p:nvSpPr>
          <p:spPr>
            <a:xfrm>
              <a:off x="7136500" y="419730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9"/>
            <p:cNvSpPr/>
            <p:nvPr/>
          </p:nvSpPr>
          <p:spPr>
            <a:xfrm>
              <a:off x="7174725" y="418455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" name="Google Shape;170;p9"/>
          <p:cNvGrpSpPr/>
          <p:nvPr/>
        </p:nvGrpSpPr>
        <p:grpSpPr>
          <a:xfrm rot="10800000">
            <a:off x="7542788" y="1357275"/>
            <a:ext cx="497750" cy="912113"/>
            <a:chOff x="7586275" y="802900"/>
            <a:chExt cx="497750" cy="912113"/>
          </a:xfrm>
        </p:grpSpPr>
        <p:sp>
          <p:nvSpPr>
            <p:cNvPr id="171" name="Google Shape;171;p9"/>
            <p:cNvSpPr/>
            <p:nvPr/>
          </p:nvSpPr>
          <p:spPr>
            <a:xfrm rot="10800000">
              <a:off x="7661000" y="1366713"/>
              <a:ext cx="348300" cy="348300"/>
            </a:xfrm>
            <a:prstGeom prst="ellipse">
              <a:avLst/>
            </a:pr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9"/>
            <p:cNvSpPr/>
            <p:nvPr/>
          </p:nvSpPr>
          <p:spPr>
            <a:xfrm rot="10800000">
              <a:off x="7586275" y="802900"/>
              <a:ext cx="497750" cy="631500"/>
            </a:xfrm>
            <a:prstGeom prst="flowChartDecision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" name="Google Shape;173;p9"/>
          <p:cNvGrpSpPr/>
          <p:nvPr/>
        </p:nvGrpSpPr>
        <p:grpSpPr>
          <a:xfrm rot="10800000" flipH="1">
            <a:off x="1103363" y="2665975"/>
            <a:ext cx="477900" cy="1136825"/>
            <a:chOff x="1002550" y="2537775"/>
            <a:chExt cx="477900" cy="1136825"/>
          </a:xfrm>
        </p:grpSpPr>
        <p:sp>
          <p:nvSpPr>
            <p:cNvPr id="174" name="Google Shape;174;p9"/>
            <p:cNvSpPr/>
            <p:nvPr/>
          </p:nvSpPr>
          <p:spPr>
            <a:xfrm rot="10800000">
              <a:off x="1002550" y="3043100"/>
              <a:ext cx="477900" cy="631500"/>
            </a:xfrm>
            <a:prstGeom prst="flowChartDecision">
              <a:avLst/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9"/>
            <p:cNvSpPr/>
            <p:nvPr/>
          </p:nvSpPr>
          <p:spPr>
            <a:xfrm rot="10800000">
              <a:off x="1002550" y="2537775"/>
              <a:ext cx="477900" cy="631500"/>
            </a:xfrm>
            <a:prstGeom prst="flowChartDecision">
              <a:avLst/>
            </a:prstGeom>
            <a:solidFill>
              <a:schemeClr val="accent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179" name="Google Shape;179;p9"/>
          <p:cNvCxnSpPr/>
          <p:nvPr/>
        </p:nvCxnSpPr>
        <p:spPr>
          <a:xfrm rot="10800000">
            <a:off x="2416800" y="4381500"/>
            <a:ext cx="5965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0" name="Google Shape;180;p9"/>
          <p:cNvSpPr/>
          <p:nvPr/>
        </p:nvSpPr>
        <p:spPr>
          <a:xfrm>
            <a:off x="5252525" y="3290642"/>
            <a:ext cx="3439546" cy="2650505"/>
          </a:xfrm>
          <a:custGeom>
            <a:avLst/>
            <a:gdLst/>
            <a:ahLst/>
            <a:cxnLst/>
            <a:rect l="l" t="t" r="r" b="b"/>
            <a:pathLst>
              <a:path w="122819" h="94644" extrusionOk="0">
                <a:moveTo>
                  <a:pt x="121456" y="1"/>
                </a:moveTo>
                <a:cubicBezTo>
                  <a:pt x="121129" y="1"/>
                  <a:pt x="120802" y="137"/>
                  <a:pt x="120531" y="367"/>
                </a:cubicBezTo>
                <a:cubicBezTo>
                  <a:pt x="116473" y="3689"/>
                  <a:pt x="111499" y="5758"/>
                  <a:pt x="106785" y="7986"/>
                </a:cubicBezTo>
                <a:cubicBezTo>
                  <a:pt x="104398" y="9120"/>
                  <a:pt x="102030" y="10274"/>
                  <a:pt x="99783" y="11666"/>
                </a:cubicBezTo>
                <a:cubicBezTo>
                  <a:pt x="97475" y="13118"/>
                  <a:pt x="95307" y="14829"/>
                  <a:pt x="93357" y="16719"/>
                </a:cubicBezTo>
                <a:cubicBezTo>
                  <a:pt x="89299" y="20678"/>
                  <a:pt x="86057" y="25591"/>
                  <a:pt x="84823" y="31201"/>
                </a:cubicBezTo>
                <a:cubicBezTo>
                  <a:pt x="84167" y="34145"/>
                  <a:pt x="83948" y="37208"/>
                  <a:pt x="83849" y="40252"/>
                </a:cubicBezTo>
                <a:cubicBezTo>
                  <a:pt x="83749" y="42938"/>
                  <a:pt x="83868" y="45742"/>
                  <a:pt x="83232" y="48368"/>
                </a:cubicBezTo>
                <a:cubicBezTo>
                  <a:pt x="82655" y="50716"/>
                  <a:pt x="81262" y="52526"/>
                  <a:pt x="78995" y="53441"/>
                </a:cubicBezTo>
                <a:cubicBezTo>
                  <a:pt x="76787" y="54336"/>
                  <a:pt x="74320" y="54475"/>
                  <a:pt x="71992" y="54495"/>
                </a:cubicBezTo>
                <a:cubicBezTo>
                  <a:pt x="71021" y="54510"/>
                  <a:pt x="70050" y="54517"/>
                  <a:pt x="69079" y="54517"/>
                </a:cubicBezTo>
                <a:cubicBezTo>
                  <a:pt x="63490" y="54517"/>
                  <a:pt x="57912" y="54289"/>
                  <a:pt x="52319" y="54018"/>
                </a:cubicBezTo>
                <a:cubicBezTo>
                  <a:pt x="49096" y="53839"/>
                  <a:pt x="45854" y="53680"/>
                  <a:pt x="42591" y="53481"/>
                </a:cubicBezTo>
                <a:cubicBezTo>
                  <a:pt x="40178" y="53325"/>
                  <a:pt x="37790" y="53133"/>
                  <a:pt x="35388" y="53133"/>
                </a:cubicBezTo>
                <a:cubicBezTo>
                  <a:pt x="34720" y="53133"/>
                  <a:pt x="34051" y="53148"/>
                  <a:pt x="33381" y="53182"/>
                </a:cubicBezTo>
                <a:cubicBezTo>
                  <a:pt x="30496" y="53302"/>
                  <a:pt x="27552" y="53739"/>
                  <a:pt x="24827" y="54714"/>
                </a:cubicBezTo>
                <a:cubicBezTo>
                  <a:pt x="22102" y="55689"/>
                  <a:pt x="19675" y="57181"/>
                  <a:pt x="17487" y="59090"/>
                </a:cubicBezTo>
                <a:cubicBezTo>
                  <a:pt x="15338" y="60960"/>
                  <a:pt x="13528" y="63168"/>
                  <a:pt x="11897" y="65476"/>
                </a:cubicBezTo>
                <a:cubicBezTo>
                  <a:pt x="10226" y="67803"/>
                  <a:pt x="8674" y="70191"/>
                  <a:pt x="7282" y="72697"/>
                </a:cubicBezTo>
                <a:cubicBezTo>
                  <a:pt x="4536" y="77750"/>
                  <a:pt x="2308" y="83220"/>
                  <a:pt x="956" y="88870"/>
                </a:cubicBezTo>
                <a:cubicBezTo>
                  <a:pt x="618" y="90282"/>
                  <a:pt x="359" y="91675"/>
                  <a:pt x="100" y="93047"/>
                </a:cubicBezTo>
                <a:cubicBezTo>
                  <a:pt x="1" y="93724"/>
                  <a:pt x="279" y="94400"/>
                  <a:pt x="976" y="94599"/>
                </a:cubicBezTo>
                <a:cubicBezTo>
                  <a:pt x="1075" y="94629"/>
                  <a:pt x="1181" y="94643"/>
                  <a:pt x="1289" y="94643"/>
                </a:cubicBezTo>
                <a:cubicBezTo>
                  <a:pt x="1826" y="94643"/>
                  <a:pt x="2408" y="94287"/>
                  <a:pt x="2507" y="93724"/>
                </a:cubicBezTo>
                <a:cubicBezTo>
                  <a:pt x="3442" y="88074"/>
                  <a:pt x="5193" y="82584"/>
                  <a:pt x="7679" y="77432"/>
                </a:cubicBezTo>
                <a:cubicBezTo>
                  <a:pt x="10126" y="72399"/>
                  <a:pt x="13150" y="67406"/>
                  <a:pt x="16910" y="63248"/>
                </a:cubicBezTo>
                <a:cubicBezTo>
                  <a:pt x="18700" y="61259"/>
                  <a:pt x="20749" y="59488"/>
                  <a:pt x="23096" y="58195"/>
                </a:cubicBezTo>
                <a:cubicBezTo>
                  <a:pt x="25563" y="56882"/>
                  <a:pt x="28348" y="56126"/>
                  <a:pt x="31133" y="55828"/>
                </a:cubicBezTo>
                <a:cubicBezTo>
                  <a:pt x="32490" y="55678"/>
                  <a:pt x="33848" y="55621"/>
                  <a:pt x="35205" y="55621"/>
                </a:cubicBezTo>
                <a:cubicBezTo>
                  <a:pt x="36732" y="55621"/>
                  <a:pt x="38259" y="55693"/>
                  <a:pt x="39786" y="55788"/>
                </a:cubicBezTo>
                <a:cubicBezTo>
                  <a:pt x="43088" y="55987"/>
                  <a:pt x="46430" y="56206"/>
                  <a:pt x="49752" y="56385"/>
                </a:cubicBezTo>
                <a:cubicBezTo>
                  <a:pt x="56277" y="56723"/>
                  <a:pt x="62782" y="57002"/>
                  <a:pt x="69327" y="57002"/>
                </a:cubicBezTo>
                <a:cubicBezTo>
                  <a:pt x="69866" y="57002"/>
                  <a:pt x="70423" y="57005"/>
                  <a:pt x="70991" y="57005"/>
                </a:cubicBezTo>
                <a:cubicBezTo>
                  <a:pt x="75470" y="57005"/>
                  <a:pt x="80648" y="56801"/>
                  <a:pt x="83650" y="53182"/>
                </a:cubicBezTo>
                <a:cubicBezTo>
                  <a:pt x="85500" y="50934"/>
                  <a:pt x="85997" y="48070"/>
                  <a:pt x="86156" y="45265"/>
                </a:cubicBezTo>
                <a:cubicBezTo>
                  <a:pt x="86335" y="42381"/>
                  <a:pt x="86335" y="39496"/>
                  <a:pt x="86554" y="36612"/>
                </a:cubicBezTo>
                <a:cubicBezTo>
                  <a:pt x="86813" y="33727"/>
                  <a:pt x="87290" y="30823"/>
                  <a:pt x="88404" y="28117"/>
                </a:cubicBezTo>
                <a:cubicBezTo>
                  <a:pt x="89399" y="25651"/>
                  <a:pt x="90871" y="23343"/>
                  <a:pt x="92562" y="21294"/>
                </a:cubicBezTo>
                <a:cubicBezTo>
                  <a:pt x="94252" y="19225"/>
                  <a:pt x="96202" y="17375"/>
                  <a:pt x="98330" y="15724"/>
                </a:cubicBezTo>
                <a:cubicBezTo>
                  <a:pt x="100379" y="14113"/>
                  <a:pt x="102707" y="12820"/>
                  <a:pt x="105034" y="11626"/>
                </a:cubicBezTo>
                <a:cubicBezTo>
                  <a:pt x="109769" y="9219"/>
                  <a:pt x="114762" y="7270"/>
                  <a:pt x="119238" y="4366"/>
                </a:cubicBezTo>
                <a:cubicBezTo>
                  <a:pt x="120312" y="3669"/>
                  <a:pt x="121326" y="2913"/>
                  <a:pt x="122321" y="2098"/>
                </a:cubicBezTo>
                <a:cubicBezTo>
                  <a:pt x="122818" y="1700"/>
                  <a:pt x="122739" y="805"/>
                  <a:pt x="122301" y="367"/>
                </a:cubicBezTo>
                <a:cubicBezTo>
                  <a:pt x="122046" y="112"/>
                  <a:pt x="121751" y="1"/>
                  <a:pt x="121456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슬라이드 번호 개체 틀 5">
            <a:extLst>
              <a:ext uri="{FF2B5EF4-FFF2-40B4-BE49-F238E27FC236}">
                <a16:creationId xmlns:a16="http://schemas.microsoft.com/office/drawing/2014/main" id="{836BF983-63D4-428F-9D36-4F766B9AD0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9581C-0712-4782-A4FE-0F815E44CD7F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0" name="Google Shape;200;p13"/>
          <p:cNvCxnSpPr/>
          <p:nvPr/>
        </p:nvCxnSpPr>
        <p:spPr>
          <a:xfrm>
            <a:off x="8382000" y="1219875"/>
            <a:ext cx="0" cy="352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" name="Google Shape;201;p13"/>
          <p:cNvCxnSpPr/>
          <p:nvPr/>
        </p:nvCxnSpPr>
        <p:spPr>
          <a:xfrm>
            <a:off x="759600" y="1219875"/>
            <a:ext cx="0" cy="352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2" name="Google Shape;202;p13"/>
          <p:cNvCxnSpPr/>
          <p:nvPr/>
        </p:nvCxnSpPr>
        <p:spPr>
          <a:xfrm rot="10800000">
            <a:off x="760525" y="1220033"/>
            <a:ext cx="7621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3" name="Google Shape;203;p13"/>
          <p:cNvSpPr txBox="1">
            <a:spLocks noGrp="1"/>
          </p:cNvSpPr>
          <p:nvPr>
            <p:ph type="title" hasCustomPrompt="1"/>
          </p:nvPr>
        </p:nvSpPr>
        <p:spPr>
          <a:xfrm flipH="1">
            <a:off x="1261450" y="1908338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 b="1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04" name="Google Shape;204;p13"/>
          <p:cNvSpPr txBox="1">
            <a:spLocks noGrp="1"/>
          </p:cNvSpPr>
          <p:nvPr>
            <p:ph type="subTitle" idx="1"/>
          </p:nvPr>
        </p:nvSpPr>
        <p:spPr>
          <a:xfrm>
            <a:off x="2177989" y="2045652"/>
            <a:ext cx="20913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13"/>
          <p:cNvSpPr txBox="1">
            <a:spLocks noGrp="1"/>
          </p:cNvSpPr>
          <p:nvPr>
            <p:ph type="subTitle" idx="2"/>
          </p:nvPr>
        </p:nvSpPr>
        <p:spPr>
          <a:xfrm>
            <a:off x="2177989" y="1707263"/>
            <a:ext cx="2091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13"/>
          <p:cNvSpPr txBox="1">
            <a:spLocks noGrp="1"/>
          </p:cNvSpPr>
          <p:nvPr>
            <p:ph type="ctrTitle" idx="3"/>
          </p:nvPr>
        </p:nvSpPr>
        <p:spPr>
          <a:xfrm>
            <a:off x="1462725" y="674775"/>
            <a:ext cx="6218700" cy="545100"/>
          </a:xfrm>
          <a:prstGeom prst="rect">
            <a:avLst/>
          </a:prstGeom>
          <a:effectLst>
            <a:outerShdw dist="19050" dir="54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35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07" name="Google Shape;207;p13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1261450" y="3219462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 b="1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08" name="Google Shape;208;p13"/>
          <p:cNvSpPr txBox="1">
            <a:spLocks noGrp="1"/>
          </p:cNvSpPr>
          <p:nvPr>
            <p:ph type="subTitle" idx="5"/>
          </p:nvPr>
        </p:nvSpPr>
        <p:spPr>
          <a:xfrm>
            <a:off x="2177989" y="3356759"/>
            <a:ext cx="20913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9" name="Google Shape;209;p13"/>
          <p:cNvSpPr txBox="1">
            <a:spLocks noGrp="1"/>
          </p:cNvSpPr>
          <p:nvPr>
            <p:ph type="subTitle" idx="6"/>
          </p:nvPr>
        </p:nvSpPr>
        <p:spPr>
          <a:xfrm>
            <a:off x="2177989" y="3018370"/>
            <a:ext cx="2091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7" hasCustomPrompt="1"/>
          </p:nvPr>
        </p:nvSpPr>
        <p:spPr>
          <a:xfrm flipH="1">
            <a:off x="4869788" y="1908338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 b="1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11" name="Google Shape;211;p13"/>
          <p:cNvSpPr txBox="1">
            <a:spLocks noGrp="1"/>
          </p:cNvSpPr>
          <p:nvPr>
            <p:ph type="subTitle" idx="8"/>
          </p:nvPr>
        </p:nvSpPr>
        <p:spPr>
          <a:xfrm>
            <a:off x="5788852" y="2045652"/>
            <a:ext cx="20913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subTitle" idx="9"/>
          </p:nvPr>
        </p:nvSpPr>
        <p:spPr>
          <a:xfrm>
            <a:off x="5788852" y="1707263"/>
            <a:ext cx="2091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3" name="Google Shape;213;p13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4869788" y="3219462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 b="1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14" name="Google Shape;214;p13"/>
          <p:cNvSpPr txBox="1">
            <a:spLocks noGrp="1"/>
          </p:cNvSpPr>
          <p:nvPr>
            <p:ph type="subTitle" idx="14"/>
          </p:nvPr>
        </p:nvSpPr>
        <p:spPr>
          <a:xfrm>
            <a:off x="5788852" y="3356759"/>
            <a:ext cx="20913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5" name="Google Shape;215;p13"/>
          <p:cNvSpPr txBox="1">
            <a:spLocks noGrp="1"/>
          </p:cNvSpPr>
          <p:nvPr>
            <p:ph type="subTitle" idx="15"/>
          </p:nvPr>
        </p:nvSpPr>
        <p:spPr>
          <a:xfrm>
            <a:off x="5788852" y="3018370"/>
            <a:ext cx="2091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3"/>
          <p:cNvSpPr/>
          <p:nvPr/>
        </p:nvSpPr>
        <p:spPr>
          <a:xfrm rot="1043222">
            <a:off x="536340" y="-515597"/>
            <a:ext cx="1205023" cy="1568934"/>
          </a:xfrm>
          <a:custGeom>
            <a:avLst/>
            <a:gdLst/>
            <a:ahLst/>
            <a:cxnLst/>
            <a:rect l="l" t="t" r="r" b="b"/>
            <a:pathLst>
              <a:path w="49514" h="64467" extrusionOk="0">
                <a:moveTo>
                  <a:pt x="34375" y="31338"/>
                </a:moveTo>
                <a:cubicBezTo>
                  <a:pt x="34395" y="31358"/>
                  <a:pt x="34434" y="31397"/>
                  <a:pt x="34434" y="31397"/>
                </a:cubicBezTo>
                <a:cubicBezTo>
                  <a:pt x="34415" y="31397"/>
                  <a:pt x="34395" y="31358"/>
                  <a:pt x="34375" y="31338"/>
                </a:cubicBezTo>
                <a:close/>
                <a:moveTo>
                  <a:pt x="36915" y="23873"/>
                </a:moveTo>
                <a:cubicBezTo>
                  <a:pt x="37363" y="23873"/>
                  <a:pt x="37792" y="23908"/>
                  <a:pt x="38234" y="23958"/>
                </a:cubicBezTo>
                <a:cubicBezTo>
                  <a:pt x="38294" y="23958"/>
                  <a:pt x="38333" y="23977"/>
                  <a:pt x="38393" y="23977"/>
                </a:cubicBezTo>
                <a:cubicBezTo>
                  <a:pt x="38552" y="23997"/>
                  <a:pt x="38672" y="24017"/>
                  <a:pt x="38811" y="24057"/>
                </a:cubicBezTo>
                <a:cubicBezTo>
                  <a:pt x="39089" y="24097"/>
                  <a:pt x="39388" y="24176"/>
                  <a:pt x="39666" y="24256"/>
                </a:cubicBezTo>
                <a:cubicBezTo>
                  <a:pt x="39905" y="24316"/>
                  <a:pt x="40163" y="24395"/>
                  <a:pt x="40402" y="24495"/>
                </a:cubicBezTo>
                <a:cubicBezTo>
                  <a:pt x="40462" y="24515"/>
                  <a:pt x="40502" y="24554"/>
                  <a:pt x="40581" y="24574"/>
                </a:cubicBezTo>
                <a:cubicBezTo>
                  <a:pt x="40581" y="24574"/>
                  <a:pt x="40601" y="24574"/>
                  <a:pt x="40601" y="24594"/>
                </a:cubicBezTo>
                <a:cubicBezTo>
                  <a:pt x="40601" y="24594"/>
                  <a:pt x="40760" y="24674"/>
                  <a:pt x="40780" y="24674"/>
                </a:cubicBezTo>
                <a:cubicBezTo>
                  <a:pt x="40860" y="24694"/>
                  <a:pt x="40959" y="24753"/>
                  <a:pt x="41019" y="24793"/>
                </a:cubicBezTo>
                <a:cubicBezTo>
                  <a:pt x="41258" y="24892"/>
                  <a:pt x="41457" y="25012"/>
                  <a:pt x="41655" y="25151"/>
                </a:cubicBezTo>
                <a:cubicBezTo>
                  <a:pt x="41755" y="25211"/>
                  <a:pt x="41874" y="25290"/>
                  <a:pt x="41974" y="25370"/>
                </a:cubicBezTo>
                <a:cubicBezTo>
                  <a:pt x="41974" y="25370"/>
                  <a:pt x="41994" y="25390"/>
                  <a:pt x="42014" y="25390"/>
                </a:cubicBezTo>
                <a:lnTo>
                  <a:pt x="42093" y="25469"/>
                </a:lnTo>
                <a:cubicBezTo>
                  <a:pt x="42272" y="25609"/>
                  <a:pt x="42451" y="25808"/>
                  <a:pt x="42610" y="25987"/>
                </a:cubicBezTo>
                <a:lnTo>
                  <a:pt x="42610" y="26006"/>
                </a:lnTo>
                <a:cubicBezTo>
                  <a:pt x="42650" y="26066"/>
                  <a:pt x="42690" y="26106"/>
                  <a:pt x="42710" y="26166"/>
                </a:cubicBezTo>
                <a:cubicBezTo>
                  <a:pt x="42789" y="26285"/>
                  <a:pt x="42869" y="26404"/>
                  <a:pt x="42909" y="26544"/>
                </a:cubicBezTo>
                <a:lnTo>
                  <a:pt x="42909" y="26563"/>
                </a:lnTo>
                <a:cubicBezTo>
                  <a:pt x="42948" y="26603"/>
                  <a:pt x="42968" y="26663"/>
                  <a:pt x="42968" y="26742"/>
                </a:cubicBezTo>
                <a:cubicBezTo>
                  <a:pt x="43008" y="26862"/>
                  <a:pt x="43008" y="26981"/>
                  <a:pt x="43068" y="27101"/>
                </a:cubicBezTo>
                <a:lnTo>
                  <a:pt x="43068" y="27140"/>
                </a:lnTo>
                <a:lnTo>
                  <a:pt x="43068" y="27339"/>
                </a:lnTo>
                <a:lnTo>
                  <a:pt x="43068" y="27578"/>
                </a:lnTo>
                <a:lnTo>
                  <a:pt x="43068" y="27697"/>
                </a:lnTo>
                <a:cubicBezTo>
                  <a:pt x="43048" y="27837"/>
                  <a:pt x="43008" y="27976"/>
                  <a:pt x="42968" y="28095"/>
                </a:cubicBezTo>
                <a:lnTo>
                  <a:pt x="42889" y="28334"/>
                </a:lnTo>
                <a:cubicBezTo>
                  <a:pt x="42889" y="28354"/>
                  <a:pt x="42889" y="28354"/>
                  <a:pt x="42869" y="28374"/>
                </a:cubicBezTo>
                <a:cubicBezTo>
                  <a:pt x="42849" y="28473"/>
                  <a:pt x="42750" y="28593"/>
                  <a:pt x="42690" y="28692"/>
                </a:cubicBezTo>
                <a:cubicBezTo>
                  <a:pt x="42590" y="28871"/>
                  <a:pt x="42491" y="29030"/>
                  <a:pt x="42391" y="29169"/>
                </a:cubicBezTo>
                <a:cubicBezTo>
                  <a:pt x="42391" y="29189"/>
                  <a:pt x="42372" y="29189"/>
                  <a:pt x="42372" y="29189"/>
                </a:cubicBezTo>
                <a:cubicBezTo>
                  <a:pt x="42352" y="29229"/>
                  <a:pt x="42312" y="29269"/>
                  <a:pt x="42292" y="29269"/>
                </a:cubicBezTo>
                <a:cubicBezTo>
                  <a:pt x="42193" y="29388"/>
                  <a:pt x="42093" y="29488"/>
                  <a:pt x="41994" y="29587"/>
                </a:cubicBezTo>
                <a:cubicBezTo>
                  <a:pt x="41755" y="29846"/>
                  <a:pt x="41496" y="30084"/>
                  <a:pt x="41218" y="30323"/>
                </a:cubicBezTo>
                <a:cubicBezTo>
                  <a:pt x="41178" y="30363"/>
                  <a:pt x="41118" y="30423"/>
                  <a:pt x="41059" y="30443"/>
                </a:cubicBezTo>
                <a:cubicBezTo>
                  <a:pt x="41059" y="30443"/>
                  <a:pt x="40919" y="30542"/>
                  <a:pt x="40900" y="30562"/>
                </a:cubicBezTo>
                <a:cubicBezTo>
                  <a:pt x="40860" y="30582"/>
                  <a:pt x="40800" y="30641"/>
                  <a:pt x="40800" y="30641"/>
                </a:cubicBezTo>
                <a:cubicBezTo>
                  <a:pt x="40760" y="30681"/>
                  <a:pt x="40681" y="30721"/>
                  <a:pt x="40621" y="30761"/>
                </a:cubicBezTo>
                <a:cubicBezTo>
                  <a:pt x="40362" y="30960"/>
                  <a:pt x="40064" y="31139"/>
                  <a:pt x="39766" y="31278"/>
                </a:cubicBezTo>
                <a:lnTo>
                  <a:pt x="39308" y="31517"/>
                </a:lnTo>
                <a:lnTo>
                  <a:pt x="39169" y="31576"/>
                </a:lnTo>
                <a:lnTo>
                  <a:pt x="39129" y="31576"/>
                </a:lnTo>
                <a:cubicBezTo>
                  <a:pt x="38831" y="31716"/>
                  <a:pt x="38532" y="31815"/>
                  <a:pt x="38214" y="31875"/>
                </a:cubicBezTo>
                <a:cubicBezTo>
                  <a:pt x="38075" y="31915"/>
                  <a:pt x="37936" y="31954"/>
                  <a:pt x="37796" y="31974"/>
                </a:cubicBezTo>
                <a:cubicBezTo>
                  <a:pt x="37738" y="32003"/>
                  <a:pt x="37458" y="32064"/>
                  <a:pt x="37449" y="32064"/>
                </a:cubicBezTo>
                <a:cubicBezTo>
                  <a:pt x="37446" y="32064"/>
                  <a:pt x="37480" y="32056"/>
                  <a:pt x="37577" y="32034"/>
                </a:cubicBezTo>
                <a:lnTo>
                  <a:pt x="37577" y="32034"/>
                </a:lnTo>
                <a:cubicBezTo>
                  <a:pt x="37299" y="32074"/>
                  <a:pt x="37001" y="32074"/>
                  <a:pt x="36722" y="32074"/>
                </a:cubicBezTo>
                <a:lnTo>
                  <a:pt x="36225" y="32074"/>
                </a:lnTo>
                <a:cubicBezTo>
                  <a:pt x="36145" y="32074"/>
                  <a:pt x="36105" y="32054"/>
                  <a:pt x="36125" y="32054"/>
                </a:cubicBezTo>
                <a:cubicBezTo>
                  <a:pt x="35926" y="32014"/>
                  <a:pt x="35727" y="31974"/>
                  <a:pt x="35528" y="31934"/>
                </a:cubicBezTo>
                <a:cubicBezTo>
                  <a:pt x="35429" y="31915"/>
                  <a:pt x="35330" y="31855"/>
                  <a:pt x="35230" y="31835"/>
                </a:cubicBezTo>
                <a:cubicBezTo>
                  <a:pt x="35230" y="31835"/>
                  <a:pt x="35210" y="31835"/>
                  <a:pt x="35210" y="31815"/>
                </a:cubicBezTo>
                <a:cubicBezTo>
                  <a:pt x="35111" y="31775"/>
                  <a:pt x="35111" y="31755"/>
                  <a:pt x="35111" y="31755"/>
                </a:cubicBezTo>
                <a:lnTo>
                  <a:pt x="35091" y="31755"/>
                </a:lnTo>
                <a:cubicBezTo>
                  <a:pt x="34832" y="31636"/>
                  <a:pt x="34613" y="31477"/>
                  <a:pt x="34395" y="31338"/>
                </a:cubicBezTo>
                <a:cubicBezTo>
                  <a:pt x="34355" y="31318"/>
                  <a:pt x="34335" y="31318"/>
                  <a:pt x="34335" y="31318"/>
                </a:cubicBezTo>
                <a:lnTo>
                  <a:pt x="34255" y="31238"/>
                </a:lnTo>
                <a:cubicBezTo>
                  <a:pt x="34196" y="31159"/>
                  <a:pt x="34096" y="31079"/>
                  <a:pt x="34017" y="30980"/>
                </a:cubicBezTo>
                <a:cubicBezTo>
                  <a:pt x="33937" y="30920"/>
                  <a:pt x="33858" y="30840"/>
                  <a:pt x="33798" y="30741"/>
                </a:cubicBezTo>
                <a:cubicBezTo>
                  <a:pt x="33798" y="30721"/>
                  <a:pt x="33758" y="30681"/>
                  <a:pt x="33758" y="30681"/>
                </a:cubicBezTo>
                <a:lnTo>
                  <a:pt x="33619" y="30462"/>
                </a:lnTo>
                <a:cubicBezTo>
                  <a:pt x="33460" y="30224"/>
                  <a:pt x="33340" y="29965"/>
                  <a:pt x="33221" y="29687"/>
                </a:cubicBezTo>
                <a:cubicBezTo>
                  <a:pt x="33201" y="29667"/>
                  <a:pt x="33201" y="29627"/>
                  <a:pt x="33161" y="29587"/>
                </a:cubicBezTo>
                <a:cubicBezTo>
                  <a:pt x="33121" y="29468"/>
                  <a:pt x="33062" y="29348"/>
                  <a:pt x="33042" y="29189"/>
                </a:cubicBezTo>
                <a:cubicBezTo>
                  <a:pt x="32903" y="28732"/>
                  <a:pt x="32763" y="28234"/>
                  <a:pt x="32704" y="27757"/>
                </a:cubicBezTo>
                <a:lnTo>
                  <a:pt x="32704" y="27737"/>
                </a:lnTo>
                <a:lnTo>
                  <a:pt x="32704" y="27677"/>
                </a:lnTo>
                <a:lnTo>
                  <a:pt x="32704" y="27598"/>
                </a:lnTo>
                <a:lnTo>
                  <a:pt x="32704" y="27578"/>
                </a:lnTo>
                <a:cubicBezTo>
                  <a:pt x="32704" y="27479"/>
                  <a:pt x="32664" y="27379"/>
                  <a:pt x="32664" y="27260"/>
                </a:cubicBezTo>
                <a:cubicBezTo>
                  <a:pt x="32644" y="26981"/>
                  <a:pt x="32624" y="26703"/>
                  <a:pt x="32624" y="26444"/>
                </a:cubicBezTo>
                <a:cubicBezTo>
                  <a:pt x="32604" y="25907"/>
                  <a:pt x="32624" y="25370"/>
                  <a:pt x="32644" y="24853"/>
                </a:cubicBezTo>
                <a:lnTo>
                  <a:pt x="32644" y="24753"/>
                </a:lnTo>
                <a:cubicBezTo>
                  <a:pt x="32724" y="24713"/>
                  <a:pt x="32803" y="24674"/>
                  <a:pt x="32903" y="24654"/>
                </a:cubicBezTo>
                <a:cubicBezTo>
                  <a:pt x="33161" y="24554"/>
                  <a:pt x="33440" y="24455"/>
                  <a:pt x="33718" y="24375"/>
                </a:cubicBezTo>
                <a:cubicBezTo>
                  <a:pt x="34196" y="24256"/>
                  <a:pt x="34733" y="24137"/>
                  <a:pt x="35270" y="24037"/>
                </a:cubicBezTo>
                <a:cubicBezTo>
                  <a:pt x="35310" y="24037"/>
                  <a:pt x="35389" y="23997"/>
                  <a:pt x="35429" y="23997"/>
                </a:cubicBezTo>
                <a:cubicBezTo>
                  <a:pt x="35469" y="23997"/>
                  <a:pt x="35489" y="23997"/>
                  <a:pt x="35509" y="23977"/>
                </a:cubicBezTo>
                <a:cubicBezTo>
                  <a:pt x="35588" y="23967"/>
                  <a:pt x="35618" y="23962"/>
                  <a:pt x="35603" y="23962"/>
                </a:cubicBezTo>
                <a:cubicBezTo>
                  <a:pt x="35588" y="23962"/>
                  <a:pt x="35528" y="23967"/>
                  <a:pt x="35429" y="23977"/>
                </a:cubicBezTo>
                <a:cubicBezTo>
                  <a:pt x="35509" y="23918"/>
                  <a:pt x="35688" y="23958"/>
                  <a:pt x="35787" y="23918"/>
                </a:cubicBezTo>
                <a:cubicBezTo>
                  <a:pt x="36066" y="23898"/>
                  <a:pt x="36344" y="23878"/>
                  <a:pt x="36623" y="23878"/>
                </a:cubicBezTo>
                <a:cubicBezTo>
                  <a:pt x="36721" y="23874"/>
                  <a:pt x="36819" y="23873"/>
                  <a:pt x="36915" y="23873"/>
                </a:cubicBezTo>
                <a:close/>
                <a:moveTo>
                  <a:pt x="16372" y="52205"/>
                </a:moveTo>
                <a:cubicBezTo>
                  <a:pt x="16949" y="52305"/>
                  <a:pt x="17526" y="52424"/>
                  <a:pt x="18103" y="52543"/>
                </a:cubicBezTo>
                <a:cubicBezTo>
                  <a:pt x="18719" y="52703"/>
                  <a:pt x="19415" y="52901"/>
                  <a:pt x="20092" y="53100"/>
                </a:cubicBezTo>
                <a:cubicBezTo>
                  <a:pt x="20430" y="53200"/>
                  <a:pt x="20768" y="53319"/>
                  <a:pt x="21106" y="53439"/>
                </a:cubicBezTo>
                <a:cubicBezTo>
                  <a:pt x="21265" y="53498"/>
                  <a:pt x="21444" y="53578"/>
                  <a:pt x="21584" y="53618"/>
                </a:cubicBezTo>
                <a:cubicBezTo>
                  <a:pt x="21663" y="53637"/>
                  <a:pt x="21743" y="53677"/>
                  <a:pt x="21783" y="53697"/>
                </a:cubicBezTo>
                <a:cubicBezTo>
                  <a:pt x="21803" y="53697"/>
                  <a:pt x="21982" y="53757"/>
                  <a:pt x="22061" y="53797"/>
                </a:cubicBezTo>
                <a:cubicBezTo>
                  <a:pt x="22141" y="53816"/>
                  <a:pt x="22240" y="53856"/>
                  <a:pt x="22240" y="53856"/>
                </a:cubicBezTo>
                <a:cubicBezTo>
                  <a:pt x="22300" y="53896"/>
                  <a:pt x="22379" y="53916"/>
                  <a:pt x="22439" y="53956"/>
                </a:cubicBezTo>
                <a:cubicBezTo>
                  <a:pt x="22578" y="54035"/>
                  <a:pt x="22738" y="54095"/>
                  <a:pt x="22877" y="54155"/>
                </a:cubicBezTo>
                <a:cubicBezTo>
                  <a:pt x="23096" y="54254"/>
                  <a:pt x="23334" y="54393"/>
                  <a:pt x="23533" y="54513"/>
                </a:cubicBezTo>
                <a:lnTo>
                  <a:pt x="24130" y="54891"/>
                </a:lnTo>
                <a:cubicBezTo>
                  <a:pt x="24170" y="54911"/>
                  <a:pt x="24190" y="54930"/>
                  <a:pt x="24249" y="54990"/>
                </a:cubicBezTo>
                <a:cubicBezTo>
                  <a:pt x="24277" y="55004"/>
                  <a:pt x="24353" y="55095"/>
                  <a:pt x="24363" y="55095"/>
                </a:cubicBezTo>
                <a:cubicBezTo>
                  <a:pt x="24367" y="55095"/>
                  <a:pt x="24359" y="55078"/>
                  <a:pt x="24329" y="55030"/>
                </a:cubicBezTo>
                <a:cubicBezTo>
                  <a:pt x="24300" y="54989"/>
                  <a:pt x="24289" y="54974"/>
                  <a:pt x="24290" y="54974"/>
                </a:cubicBezTo>
                <a:lnTo>
                  <a:pt x="24290" y="54974"/>
                </a:lnTo>
                <a:cubicBezTo>
                  <a:pt x="24293" y="54974"/>
                  <a:pt x="24360" y="55062"/>
                  <a:pt x="24389" y="55090"/>
                </a:cubicBezTo>
                <a:cubicBezTo>
                  <a:pt x="24468" y="55129"/>
                  <a:pt x="24528" y="55189"/>
                  <a:pt x="24568" y="55229"/>
                </a:cubicBezTo>
                <a:cubicBezTo>
                  <a:pt x="24747" y="55408"/>
                  <a:pt x="24946" y="55547"/>
                  <a:pt x="25085" y="55746"/>
                </a:cubicBezTo>
                <a:cubicBezTo>
                  <a:pt x="25184" y="55846"/>
                  <a:pt x="25284" y="55945"/>
                  <a:pt x="25363" y="56084"/>
                </a:cubicBezTo>
                <a:cubicBezTo>
                  <a:pt x="25383" y="56124"/>
                  <a:pt x="25443" y="56184"/>
                  <a:pt x="25463" y="56204"/>
                </a:cubicBezTo>
                <a:lnTo>
                  <a:pt x="25483" y="56224"/>
                </a:lnTo>
                <a:cubicBezTo>
                  <a:pt x="25642" y="56422"/>
                  <a:pt x="25761" y="56641"/>
                  <a:pt x="25881" y="56880"/>
                </a:cubicBezTo>
                <a:cubicBezTo>
                  <a:pt x="25940" y="56940"/>
                  <a:pt x="25960" y="57059"/>
                  <a:pt x="26020" y="57139"/>
                </a:cubicBezTo>
                <a:cubicBezTo>
                  <a:pt x="26020" y="57134"/>
                  <a:pt x="26021" y="57131"/>
                  <a:pt x="26023" y="57131"/>
                </a:cubicBezTo>
                <a:cubicBezTo>
                  <a:pt x="26030" y="57131"/>
                  <a:pt x="26045" y="57154"/>
                  <a:pt x="26060" y="57198"/>
                </a:cubicBezTo>
                <a:cubicBezTo>
                  <a:pt x="26060" y="57218"/>
                  <a:pt x="26060" y="57218"/>
                  <a:pt x="26079" y="57258"/>
                </a:cubicBezTo>
                <a:lnTo>
                  <a:pt x="26079" y="57278"/>
                </a:lnTo>
                <a:cubicBezTo>
                  <a:pt x="26119" y="57357"/>
                  <a:pt x="26139" y="57397"/>
                  <a:pt x="26159" y="57477"/>
                </a:cubicBezTo>
                <a:cubicBezTo>
                  <a:pt x="26259" y="57755"/>
                  <a:pt x="26318" y="58014"/>
                  <a:pt x="26358" y="58292"/>
                </a:cubicBezTo>
                <a:lnTo>
                  <a:pt x="26358" y="58352"/>
                </a:lnTo>
                <a:lnTo>
                  <a:pt x="26358" y="58471"/>
                </a:lnTo>
                <a:cubicBezTo>
                  <a:pt x="26378" y="58650"/>
                  <a:pt x="26378" y="58810"/>
                  <a:pt x="26378" y="58989"/>
                </a:cubicBezTo>
                <a:cubicBezTo>
                  <a:pt x="26378" y="59148"/>
                  <a:pt x="26358" y="59287"/>
                  <a:pt x="26358" y="59446"/>
                </a:cubicBezTo>
                <a:lnTo>
                  <a:pt x="26358" y="59466"/>
                </a:lnTo>
                <a:cubicBezTo>
                  <a:pt x="26338" y="59546"/>
                  <a:pt x="26338" y="59645"/>
                  <a:pt x="26318" y="59705"/>
                </a:cubicBezTo>
                <a:cubicBezTo>
                  <a:pt x="26278" y="59844"/>
                  <a:pt x="26259" y="59963"/>
                  <a:pt x="26219" y="60083"/>
                </a:cubicBezTo>
                <a:cubicBezTo>
                  <a:pt x="26179" y="60182"/>
                  <a:pt x="26159" y="60262"/>
                  <a:pt x="26119" y="60361"/>
                </a:cubicBezTo>
                <a:lnTo>
                  <a:pt x="26119" y="60381"/>
                </a:lnTo>
                <a:lnTo>
                  <a:pt x="26119" y="60401"/>
                </a:lnTo>
                <a:cubicBezTo>
                  <a:pt x="25980" y="60660"/>
                  <a:pt x="25861" y="60878"/>
                  <a:pt x="25721" y="61097"/>
                </a:cubicBezTo>
                <a:cubicBezTo>
                  <a:pt x="25682" y="61137"/>
                  <a:pt x="25682" y="61157"/>
                  <a:pt x="25682" y="61157"/>
                </a:cubicBezTo>
                <a:lnTo>
                  <a:pt x="25622" y="61236"/>
                </a:lnTo>
                <a:cubicBezTo>
                  <a:pt x="25522" y="61356"/>
                  <a:pt x="25423" y="61455"/>
                  <a:pt x="25284" y="61555"/>
                </a:cubicBezTo>
                <a:lnTo>
                  <a:pt x="25224" y="61614"/>
                </a:lnTo>
                <a:lnTo>
                  <a:pt x="25184" y="61614"/>
                </a:lnTo>
                <a:cubicBezTo>
                  <a:pt x="25085" y="61694"/>
                  <a:pt x="24985" y="61754"/>
                  <a:pt x="24886" y="61813"/>
                </a:cubicBezTo>
                <a:cubicBezTo>
                  <a:pt x="24846" y="61853"/>
                  <a:pt x="24826" y="61873"/>
                  <a:pt x="24767" y="61893"/>
                </a:cubicBezTo>
                <a:cubicBezTo>
                  <a:pt x="24767" y="61893"/>
                  <a:pt x="24747" y="61893"/>
                  <a:pt x="24747" y="61913"/>
                </a:cubicBezTo>
                <a:cubicBezTo>
                  <a:pt x="24702" y="61940"/>
                  <a:pt x="24677" y="61951"/>
                  <a:pt x="24665" y="61951"/>
                </a:cubicBezTo>
                <a:cubicBezTo>
                  <a:pt x="24651" y="61951"/>
                  <a:pt x="24656" y="61935"/>
                  <a:pt x="24667" y="61913"/>
                </a:cubicBezTo>
                <a:lnTo>
                  <a:pt x="24667" y="61913"/>
                </a:lnTo>
                <a:cubicBezTo>
                  <a:pt x="24588" y="61953"/>
                  <a:pt x="24528" y="61992"/>
                  <a:pt x="24468" y="61992"/>
                </a:cubicBezTo>
                <a:cubicBezTo>
                  <a:pt x="24428" y="62012"/>
                  <a:pt x="24369" y="62012"/>
                  <a:pt x="24329" y="62012"/>
                </a:cubicBezTo>
                <a:lnTo>
                  <a:pt x="23772" y="62012"/>
                </a:lnTo>
                <a:cubicBezTo>
                  <a:pt x="23732" y="62012"/>
                  <a:pt x="23633" y="61992"/>
                  <a:pt x="23593" y="61973"/>
                </a:cubicBezTo>
                <a:cubicBezTo>
                  <a:pt x="23394" y="61913"/>
                  <a:pt x="23235" y="61873"/>
                  <a:pt x="23036" y="61813"/>
                </a:cubicBezTo>
                <a:cubicBezTo>
                  <a:pt x="22956" y="61793"/>
                  <a:pt x="22857" y="61774"/>
                  <a:pt x="22777" y="61714"/>
                </a:cubicBezTo>
                <a:lnTo>
                  <a:pt x="22777" y="61714"/>
                </a:lnTo>
                <a:cubicBezTo>
                  <a:pt x="22813" y="61738"/>
                  <a:pt x="22884" y="61768"/>
                  <a:pt x="22889" y="61768"/>
                </a:cubicBezTo>
                <a:cubicBezTo>
                  <a:pt x="22892" y="61768"/>
                  <a:pt x="22866" y="61754"/>
                  <a:pt x="22777" y="61714"/>
                </a:cubicBezTo>
                <a:lnTo>
                  <a:pt x="22777" y="61714"/>
                </a:lnTo>
                <a:cubicBezTo>
                  <a:pt x="22777" y="61714"/>
                  <a:pt x="22777" y="61714"/>
                  <a:pt x="22777" y="61714"/>
                </a:cubicBezTo>
                <a:lnTo>
                  <a:pt x="22340" y="61495"/>
                </a:lnTo>
                <a:cubicBezTo>
                  <a:pt x="21982" y="61316"/>
                  <a:pt x="21663" y="61117"/>
                  <a:pt x="21345" y="60918"/>
                </a:cubicBezTo>
                <a:cubicBezTo>
                  <a:pt x="21086" y="60779"/>
                  <a:pt x="20868" y="60600"/>
                  <a:pt x="20609" y="60461"/>
                </a:cubicBezTo>
                <a:lnTo>
                  <a:pt x="20311" y="60222"/>
                </a:lnTo>
                <a:cubicBezTo>
                  <a:pt x="20271" y="60182"/>
                  <a:pt x="20191" y="60162"/>
                  <a:pt x="20151" y="60103"/>
                </a:cubicBezTo>
                <a:lnTo>
                  <a:pt x="20112" y="60083"/>
                </a:lnTo>
                <a:cubicBezTo>
                  <a:pt x="19694" y="59725"/>
                  <a:pt x="19276" y="59386"/>
                  <a:pt x="18898" y="58989"/>
                </a:cubicBezTo>
                <a:cubicBezTo>
                  <a:pt x="18699" y="58790"/>
                  <a:pt x="18520" y="58591"/>
                  <a:pt x="18361" y="58392"/>
                </a:cubicBezTo>
                <a:cubicBezTo>
                  <a:pt x="18301" y="58332"/>
                  <a:pt x="18262" y="58272"/>
                  <a:pt x="18202" y="58213"/>
                </a:cubicBezTo>
                <a:cubicBezTo>
                  <a:pt x="18141" y="58152"/>
                  <a:pt x="18127" y="58126"/>
                  <a:pt x="18123" y="58126"/>
                </a:cubicBezTo>
                <a:cubicBezTo>
                  <a:pt x="18122" y="58126"/>
                  <a:pt x="18122" y="58129"/>
                  <a:pt x="18122" y="58133"/>
                </a:cubicBezTo>
                <a:cubicBezTo>
                  <a:pt x="18063" y="58054"/>
                  <a:pt x="17963" y="57875"/>
                  <a:pt x="17923" y="57835"/>
                </a:cubicBezTo>
                <a:cubicBezTo>
                  <a:pt x="17764" y="57596"/>
                  <a:pt x="17605" y="57338"/>
                  <a:pt x="17466" y="57099"/>
                </a:cubicBezTo>
                <a:cubicBezTo>
                  <a:pt x="17386" y="56979"/>
                  <a:pt x="17307" y="56840"/>
                  <a:pt x="17267" y="56721"/>
                </a:cubicBezTo>
                <a:cubicBezTo>
                  <a:pt x="17227" y="56641"/>
                  <a:pt x="17187" y="56582"/>
                  <a:pt x="17168" y="56502"/>
                </a:cubicBezTo>
                <a:cubicBezTo>
                  <a:pt x="17168" y="56482"/>
                  <a:pt x="17108" y="56422"/>
                  <a:pt x="17088" y="56343"/>
                </a:cubicBezTo>
                <a:lnTo>
                  <a:pt x="17008" y="56204"/>
                </a:lnTo>
                <a:cubicBezTo>
                  <a:pt x="16989" y="56124"/>
                  <a:pt x="16969" y="56084"/>
                  <a:pt x="16929" y="56005"/>
                </a:cubicBezTo>
                <a:cubicBezTo>
                  <a:pt x="16889" y="55846"/>
                  <a:pt x="16809" y="55686"/>
                  <a:pt x="16770" y="55507"/>
                </a:cubicBezTo>
                <a:cubicBezTo>
                  <a:pt x="16670" y="55149"/>
                  <a:pt x="16571" y="54811"/>
                  <a:pt x="16511" y="54453"/>
                </a:cubicBezTo>
                <a:cubicBezTo>
                  <a:pt x="16491" y="54314"/>
                  <a:pt x="16471" y="54155"/>
                  <a:pt x="16432" y="54035"/>
                </a:cubicBezTo>
                <a:lnTo>
                  <a:pt x="16432" y="54015"/>
                </a:lnTo>
                <a:lnTo>
                  <a:pt x="16432" y="53996"/>
                </a:lnTo>
                <a:cubicBezTo>
                  <a:pt x="16432" y="53896"/>
                  <a:pt x="16412" y="53816"/>
                  <a:pt x="16412" y="53717"/>
                </a:cubicBezTo>
                <a:cubicBezTo>
                  <a:pt x="16392" y="53339"/>
                  <a:pt x="16372" y="52961"/>
                  <a:pt x="16372" y="52623"/>
                </a:cubicBezTo>
                <a:lnTo>
                  <a:pt x="16372" y="52205"/>
                </a:lnTo>
                <a:close/>
                <a:moveTo>
                  <a:pt x="48057" y="1"/>
                </a:moveTo>
                <a:cubicBezTo>
                  <a:pt x="47961" y="1"/>
                  <a:pt x="47862" y="9"/>
                  <a:pt x="47762" y="27"/>
                </a:cubicBezTo>
                <a:cubicBezTo>
                  <a:pt x="42471" y="922"/>
                  <a:pt x="38254" y="5000"/>
                  <a:pt x="35469" y="9356"/>
                </a:cubicBezTo>
                <a:cubicBezTo>
                  <a:pt x="34275" y="11226"/>
                  <a:pt x="33320" y="13215"/>
                  <a:pt x="32505" y="15244"/>
                </a:cubicBezTo>
                <a:cubicBezTo>
                  <a:pt x="31610" y="17492"/>
                  <a:pt x="30854" y="19820"/>
                  <a:pt x="30436" y="22187"/>
                </a:cubicBezTo>
                <a:lnTo>
                  <a:pt x="30297" y="23082"/>
                </a:lnTo>
                <a:cubicBezTo>
                  <a:pt x="30038" y="23202"/>
                  <a:pt x="29760" y="23361"/>
                  <a:pt x="29521" y="23500"/>
                </a:cubicBezTo>
                <a:cubicBezTo>
                  <a:pt x="24647" y="26325"/>
                  <a:pt x="21226" y="31099"/>
                  <a:pt x="18699" y="36013"/>
                </a:cubicBezTo>
                <a:cubicBezTo>
                  <a:pt x="17287" y="38758"/>
                  <a:pt x="16133" y="41602"/>
                  <a:pt x="15218" y="44546"/>
                </a:cubicBezTo>
                <a:cubicBezTo>
                  <a:pt x="14721" y="46118"/>
                  <a:pt x="14263" y="47749"/>
                  <a:pt x="14025" y="49400"/>
                </a:cubicBezTo>
                <a:cubicBezTo>
                  <a:pt x="13448" y="49362"/>
                  <a:pt x="12870" y="49342"/>
                  <a:pt x="12292" y="49342"/>
                </a:cubicBezTo>
                <a:cubicBezTo>
                  <a:pt x="9898" y="49342"/>
                  <a:pt x="7503" y="49671"/>
                  <a:pt x="5212" y="50295"/>
                </a:cubicBezTo>
                <a:cubicBezTo>
                  <a:pt x="3700" y="50713"/>
                  <a:pt x="2228" y="51250"/>
                  <a:pt x="796" y="51927"/>
                </a:cubicBezTo>
                <a:cubicBezTo>
                  <a:pt x="199" y="52205"/>
                  <a:pt x="0" y="53100"/>
                  <a:pt x="338" y="53618"/>
                </a:cubicBezTo>
                <a:cubicBezTo>
                  <a:pt x="603" y="54027"/>
                  <a:pt x="990" y="54226"/>
                  <a:pt x="1401" y="54226"/>
                </a:cubicBezTo>
                <a:cubicBezTo>
                  <a:pt x="1608" y="54226"/>
                  <a:pt x="1822" y="54175"/>
                  <a:pt x="2029" y="54075"/>
                </a:cubicBezTo>
                <a:lnTo>
                  <a:pt x="2566" y="53836"/>
                </a:lnTo>
                <a:cubicBezTo>
                  <a:pt x="2586" y="53836"/>
                  <a:pt x="2606" y="53816"/>
                  <a:pt x="2606" y="53816"/>
                </a:cubicBezTo>
                <a:cubicBezTo>
                  <a:pt x="2686" y="53797"/>
                  <a:pt x="2765" y="53757"/>
                  <a:pt x="2825" y="53717"/>
                </a:cubicBezTo>
                <a:cubicBezTo>
                  <a:pt x="3183" y="53578"/>
                  <a:pt x="3521" y="53439"/>
                  <a:pt x="3879" y="53319"/>
                </a:cubicBezTo>
                <a:cubicBezTo>
                  <a:pt x="4575" y="53080"/>
                  <a:pt x="5252" y="52842"/>
                  <a:pt x="5968" y="52663"/>
                </a:cubicBezTo>
                <a:cubicBezTo>
                  <a:pt x="6644" y="52504"/>
                  <a:pt x="7341" y="52325"/>
                  <a:pt x="7997" y="52205"/>
                </a:cubicBezTo>
                <a:cubicBezTo>
                  <a:pt x="8335" y="52146"/>
                  <a:pt x="8653" y="52086"/>
                  <a:pt x="8972" y="52046"/>
                </a:cubicBezTo>
                <a:cubicBezTo>
                  <a:pt x="8972" y="52046"/>
                  <a:pt x="9131" y="52026"/>
                  <a:pt x="9171" y="52026"/>
                </a:cubicBezTo>
                <a:cubicBezTo>
                  <a:pt x="9230" y="52026"/>
                  <a:pt x="9290" y="52006"/>
                  <a:pt x="9290" y="52006"/>
                </a:cubicBezTo>
                <a:cubicBezTo>
                  <a:pt x="9469" y="51966"/>
                  <a:pt x="9668" y="51947"/>
                  <a:pt x="9847" y="51947"/>
                </a:cubicBezTo>
                <a:cubicBezTo>
                  <a:pt x="10676" y="51870"/>
                  <a:pt x="11513" y="51834"/>
                  <a:pt x="12353" y="51834"/>
                </a:cubicBezTo>
                <a:cubicBezTo>
                  <a:pt x="12823" y="51834"/>
                  <a:pt x="13295" y="51846"/>
                  <a:pt x="13766" y="51867"/>
                </a:cubicBezTo>
                <a:cubicBezTo>
                  <a:pt x="13746" y="52504"/>
                  <a:pt x="13766" y="53120"/>
                  <a:pt x="13845" y="53737"/>
                </a:cubicBezTo>
                <a:cubicBezTo>
                  <a:pt x="14005" y="55308"/>
                  <a:pt x="14402" y="56800"/>
                  <a:pt x="15138" y="58193"/>
                </a:cubicBezTo>
                <a:cubicBezTo>
                  <a:pt x="15755" y="59327"/>
                  <a:pt x="16611" y="60381"/>
                  <a:pt x="17605" y="61256"/>
                </a:cubicBezTo>
                <a:cubicBezTo>
                  <a:pt x="18600" y="62152"/>
                  <a:pt x="19714" y="62967"/>
                  <a:pt x="20907" y="63584"/>
                </a:cubicBezTo>
                <a:cubicBezTo>
                  <a:pt x="21852" y="64077"/>
                  <a:pt x="22948" y="64466"/>
                  <a:pt x="24026" y="64466"/>
                </a:cubicBezTo>
                <a:cubicBezTo>
                  <a:pt x="24514" y="64466"/>
                  <a:pt x="24998" y="64386"/>
                  <a:pt x="25463" y="64201"/>
                </a:cubicBezTo>
                <a:cubicBezTo>
                  <a:pt x="28248" y="63087"/>
                  <a:pt x="29382" y="59764"/>
                  <a:pt x="28546" y="56979"/>
                </a:cubicBezTo>
                <a:cubicBezTo>
                  <a:pt x="27790" y="54493"/>
                  <a:pt x="25741" y="52742"/>
                  <a:pt x="23414" y="51748"/>
                </a:cubicBezTo>
                <a:cubicBezTo>
                  <a:pt x="21186" y="50773"/>
                  <a:pt x="18878" y="50077"/>
                  <a:pt x="16491" y="49679"/>
                </a:cubicBezTo>
                <a:lnTo>
                  <a:pt x="16491" y="49659"/>
                </a:lnTo>
                <a:cubicBezTo>
                  <a:pt x="16551" y="49281"/>
                  <a:pt x="16611" y="48923"/>
                  <a:pt x="16710" y="48565"/>
                </a:cubicBezTo>
                <a:cubicBezTo>
                  <a:pt x="17008" y="47152"/>
                  <a:pt x="17426" y="45760"/>
                  <a:pt x="17884" y="44367"/>
                </a:cubicBezTo>
                <a:cubicBezTo>
                  <a:pt x="18103" y="43691"/>
                  <a:pt x="18321" y="43015"/>
                  <a:pt x="18580" y="42358"/>
                </a:cubicBezTo>
                <a:cubicBezTo>
                  <a:pt x="18699" y="42020"/>
                  <a:pt x="18799" y="41722"/>
                  <a:pt x="18918" y="41423"/>
                </a:cubicBezTo>
                <a:cubicBezTo>
                  <a:pt x="18998" y="41264"/>
                  <a:pt x="19037" y="41085"/>
                  <a:pt x="19117" y="40906"/>
                </a:cubicBezTo>
                <a:cubicBezTo>
                  <a:pt x="19137" y="40827"/>
                  <a:pt x="19177" y="40787"/>
                  <a:pt x="19197" y="40707"/>
                </a:cubicBezTo>
                <a:cubicBezTo>
                  <a:pt x="19216" y="40687"/>
                  <a:pt x="19236" y="40608"/>
                  <a:pt x="19276" y="40568"/>
                </a:cubicBezTo>
                <a:cubicBezTo>
                  <a:pt x="20311" y="38081"/>
                  <a:pt x="21584" y="35654"/>
                  <a:pt x="23056" y="33367"/>
                </a:cubicBezTo>
                <a:cubicBezTo>
                  <a:pt x="23394" y="32830"/>
                  <a:pt x="23772" y="32312"/>
                  <a:pt x="24150" y="31775"/>
                </a:cubicBezTo>
                <a:cubicBezTo>
                  <a:pt x="24249" y="31656"/>
                  <a:pt x="24349" y="31517"/>
                  <a:pt x="24448" y="31378"/>
                </a:cubicBezTo>
                <a:cubicBezTo>
                  <a:pt x="24488" y="31338"/>
                  <a:pt x="24508" y="31278"/>
                  <a:pt x="24568" y="31218"/>
                </a:cubicBezTo>
                <a:cubicBezTo>
                  <a:pt x="24568" y="31218"/>
                  <a:pt x="24588" y="31159"/>
                  <a:pt x="24647" y="31119"/>
                </a:cubicBezTo>
                <a:cubicBezTo>
                  <a:pt x="24667" y="31059"/>
                  <a:pt x="24767" y="30960"/>
                  <a:pt x="24767" y="30960"/>
                </a:cubicBezTo>
                <a:cubicBezTo>
                  <a:pt x="24806" y="30920"/>
                  <a:pt x="24846" y="30860"/>
                  <a:pt x="24886" y="30821"/>
                </a:cubicBezTo>
                <a:cubicBezTo>
                  <a:pt x="25005" y="30661"/>
                  <a:pt x="25105" y="30522"/>
                  <a:pt x="25244" y="30383"/>
                </a:cubicBezTo>
                <a:cubicBezTo>
                  <a:pt x="26060" y="29428"/>
                  <a:pt x="26955" y="28493"/>
                  <a:pt x="27929" y="27658"/>
                </a:cubicBezTo>
                <a:cubicBezTo>
                  <a:pt x="28148" y="27459"/>
                  <a:pt x="28367" y="27280"/>
                  <a:pt x="28586" y="27101"/>
                </a:cubicBezTo>
                <a:cubicBezTo>
                  <a:pt x="28586" y="27101"/>
                  <a:pt x="28646" y="27081"/>
                  <a:pt x="28666" y="27061"/>
                </a:cubicBezTo>
                <a:cubicBezTo>
                  <a:pt x="28725" y="27041"/>
                  <a:pt x="28785" y="26961"/>
                  <a:pt x="28785" y="26961"/>
                </a:cubicBezTo>
                <a:cubicBezTo>
                  <a:pt x="28924" y="26862"/>
                  <a:pt x="29043" y="26762"/>
                  <a:pt x="29163" y="26683"/>
                </a:cubicBezTo>
                <a:cubicBezTo>
                  <a:pt x="29441" y="26484"/>
                  <a:pt x="29740" y="26285"/>
                  <a:pt x="30018" y="26106"/>
                </a:cubicBezTo>
                <a:cubicBezTo>
                  <a:pt x="30018" y="27240"/>
                  <a:pt x="30138" y="28354"/>
                  <a:pt x="30436" y="29448"/>
                </a:cubicBezTo>
                <a:cubicBezTo>
                  <a:pt x="30754" y="30681"/>
                  <a:pt x="31331" y="31915"/>
                  <a:pt x="32246" y="32810"/>
                </a:cubicBezTo>
                <a:cubicBezTo>
                  <a:pt x="33141" y="33705"/>
                  <a:pt x="34315" y="34302"/>
                  <a:pt x="35548" y="34501"/>
                </a:cubicBezTo>
                <a:cubicBezTo>
                  <a:pt x="35927" y="34557"/>
                  <a:pt x="36304" y="34584"/>
                  <a:pt x="36680" y="34584"/>
                </a:cubicBezTo>
                <a:cubicBezTo>
                  <a:pt x="39226" y="34584"/>
                  <a:pt x="41665" y="33342"/>
                  <a:pt x="43486" y="31557"/>
                </a:cubicBezTo>
                <a:cubicBezTo>
                  <a:pt x="44600" y="30462"/>
                  <a:pt x="45455" y="29070"/>
                  <a:pt x="45495" y="27479"/>
                </a:cubicBezTo>
                <a:cubicBezTo>
                  <a:pt x="45554" y="26046"/>
                  <a:pt x="44878" y="24654"/>
                  <a:pt x="43804" y="23699"/>
                </a:cubicBezTo>
                <a:cubicBezTo>
                  <a:pt x="42849" y="22863"/>
                  <a:pt x="41655" y="22306"/>
                  <a:pt x="40402" y="21928"/>
                </a:cubicBezTo>
                <a:cubicBezTo>
                  <a:pt x="39268" y="21588"/>
                  <a:pt x="38063" y="21410"/>
                  <a:pt x="36905" y="21410"/>
                </a:cubicBezTo>
                <a:cubicBezTo>
                  <a:pt x="36844" y="21410"/>
                  <a:pt x="36783" y="21410"/>
                  <a:pt x="36722" y="21411"/>
                </a:cubicBezTo>
                <a:cubicBezTo>
                  <a:pt x="35429" y="21431"/>
                  <a:pt x="34156" y="21630"/>
                  <a:pt x="32942" y="22008"/>
                </a:cubicBezTo>
                <a:cubicBezTo>
                  <a:pt x="32962" y="21928"/>
                  <a:pt x="32962" y="21869"/>
                  <a:pt x="33002" y="21789"/>
                </a:cubicBezTo>
                <a:cubicBezTo>
                  <a:pt x="33241" y="20675"/>
                  <a:pt x="33539" y="19541"/>
                  <a:pt x="33917" y="18447"/>
                </a:cubicBezTo>
                <a:cubicBezTo>
                  <a:pt x="34096" y="17930"/>
                  <a:pt x="34255" y="17413"/>
                  <a:pt x="34454" y="16896"/>
                </a:cubicBezTo>
                <a:lnTo>
                  <a:pt x="34753" y="16140"/>
                </a:lnTo>
                <a:cubicBezTo>
                  <a:pt x="34812" y="16020"/>
                  <a:pt x="34852" y="15921"/>
                  <a:pt x="34912" y="15801"/>
                </a:cubicBezTo>
                <a:lnTo>
                  <a:pt x="34991" y="15642"/>
                </a:lnTo>
                <a:cubicBezTo>
                  <a:pt x="34998" y="15635"/>
                  <a:pt x="35018" y="15590"/>
                  <a:pt x="35037" y="15545"/>
                </a:cubicBezTo>
                <a:lnTo>
                  <a:pt x="35037" y="15545"/>
                </a:lnTo>
                <a:cubicBezTo>
                  <a:pt x="35045" y="15531"/>
                  <a:pt x="35135" y="15311"/>
                  <a:pt x="35151" y="15264"/>
                </a:cubicBezTo>
                <a:lnTo>
                  <a:pt x="35310" y="14906"/>
                </a:lnTo>
                <a:cubicBezTo>
                  <a:pt x="35409" y="14668"/>
                  <a:pt x="35528" y="14429"/>
                  <a:pt x="35628" y="14210"/>
                </a:cubicBezTo>
                <a:cubicBezTo>
                  <a:pt x="35827" y="13772"/>
                  <a:pt x="36026" y="13375"/>
                  <a:pt x="36225" y="12977"/>
                </a:cubicBezTo>
                <a:cubicBezTo>
                  <a:pt x="36722" y="12042"/>
                  <a:pt x="37279" y="11127"/>
                  <a:pt x="37836" y="10232"/>
                </a:cubicBezTo>
                <a:cubicBezTo>
                  <a:pt x="38015" y="9953"/>
                  <a:pt x="38214" y="9675"/>
                  <a:pt x="38413" y="9436"/>
                </a:cubicBezTo>
                <a:cubicBezTo>
                  <a:pt x="38512" y="9297"/>
                  <a:pt x="38592" y="9177"/>
                  <a:pt x="38691" y="9058"/>
                </a:cubicBezTo>
                <a:cubicBezTo>
                  <a:pt x="38731" y="8998"/>
                  <a:pt x="38791" y="8939"/>
                  <a:pt x="38811" y="8879"/>
                </a:cubicBezTo>
                <a:cubicBezTo>
                  <a:pt x="38831" y="8859"/>
                  <a:pt x="38870" y="8839"/>
                  <a:pt x="38890" y="8779"/>
                </a:cubicBezTo>
                <a:cubicBezTo>
                  <a:pt x="39288" y="8282"/>
                  <a:pt x="39706" y="7785"/>
                  <a:pt x="40163" y="7307"/>
                </a:cubicBezTo>
                <a:cubicBezTo>
                  <a:pt x="40581" y="6870"/>
                  <a:pt x="40999" y="6452"/>
                  <a:pt x="41457" y="6014"/>
                </a:cubicBezTo>
                <a:cubicBezTo>
                  <a:pt x="41655" y="5815"/>
                  <a:pt x="41874" y="5656"/>
                  <a:pt x="42093" y="5477"/>
                </a:cubicBezTo>
                <a:lnTo>
                  <a:pt x="42471" y="5179"/>
                </a:lnTo>
                <a:cubicBezTo>
                  <a:pt x="42511" y="5119"/>
                  <a:pt x="42590" y="5079"/>
                  <a:pt x="42670" y="5020"/>
                </a:cubicBezTo>
                <a:cubicBezTo>
                  <a:pt x="43585" y="4363"/>
                  <a:pt x="44560" y="3766"/>
                  <a:pt x="45594" y="3289"/>
                </a:cubicBezTo>
                <a:cubicBezTo>
                  <a:pt x="45634" y="3269"/>
                  <a:pt x="45674" y="3269"/>
                  <a:pt x="45694" y="3229"/>
                </a:cubicBezTo>
                <a:lnTo>
                  <a:pt x="45733" y="3229"/>
                </a:lnTo>
                <a:cubicBezTo>
                  <a:pt x="45853" y="3190"/>
                  <a:pt x="45992" y="3130"/>
                  <a:pt x="46131" y="3090"/>
                </a:cubicBezTo>
                <a:cubicBezTo>
                  <a:pt x="46370" y="2991"/>
                  <a:pt x="46589" y="2911"/>
                  <a:pt x="46847" y="2831"/>
                </a:cubicBezTo>
                <a:cubicBezTo>
                  <a:pt x="47345" y="2692"/>
                  <a:pt x="47862" y="2573"/>
                  <a:pt x="48379" y="2473"/>
                </a:cubicBezTo>
                <a:cubicBezTo>
                  <a:pt x="49095" y="2314"/>
                  <a:pt x="49513" y="1499"/>
                  <a:pt x="49314" y="902"/>
                </a:cubicBezTo>
                <a:cubicBezTo>
                  <a:pt x="49127" y="305"/>
                  <a:pt x="48633" y="1"/>
                  <a:pt x="48057" y="1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3"/>
          <p:cNvSpPr/>
          <p:nvPr/>
        </p:nvSpPr>
        <p:spPr>
          <a:xfrm>
            <a:off x="1325650" y="4552075"/>
            <a:ext cx="2724600" cy="186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3"/>
          <p:cNvSpPr/>
          <p:nvPr/>
        </p:nvSpPr>
        <p:spPr>
          <a:xfrm>
            <a:off x="4983988" y="4552075"/>
            <a:ext cx="2674500" cy="186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슬라이드 번호 개체 틀 5">
            <a:extLst>
              <a:ext uri="{FF2B5EF4-FFF2-40B4-BE49-F238E27FC236}">
                <a16:creationId xmlns:a16="http://schemas.microsoft.com/office/drawing/2014/main" id="{D779F541-8AD2-4348-BA7C-3246460C82A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9581C-0712-4782-A4FE-0F815E44CD7F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6_1_1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7"/>
          <p:cNvSpPr/>
          <p:nvPr/>
        </p:nvSpPr>
        <p:spPr>
          <a:xfrm rot="-1066814">
            <a:off x="1127719" y="-484673"/>
            <a:ext cx="3473050" cy="1190216"/>
          </a:xfrm>
          <a:custGeom>
            <a:avLst/>
            <a:gdLst/>
            <a:ahLst/>
            <a:cxnLst/>
            <a:rect l="l" t="t" r="r" b="b"/>
            <a:pathLst>
              <a:path w="100598" h="35776" extrusionOk="0">
                <a:moveTo>
                  <a:pt x="47947" y="0"/>
                </a:moveTo>
                <a:cubicBezTo>
                  <a:pt x="47259" y="0"/>
                  <a:pt x="46570" y="39"/>
                  <a:pt x="45881" y="116"/>
                </a:cubicBezTo>
                <a:cubicBezTo>
                  <a:pt x="40797" y="694"/>
                  <a:pt x="36519" y="3464"/>
                  <a:pt x="34451" y="7514"/>
                </a:cubicBezTo>
                <a:cubicBezTo>
                  <a:pt x="33364" y="9530"/>
                  <a:pt x="32908" y="11809"/>
                  <a:pt x="33118" y="14071"/>
                </a:cubicBezTo>
                <a:cubicBezTo>
                  <a:pt x="33381" y="16490"/>
                  <a:pt x="34433" y="18647"/>
                  <a:pt x="35450" y="20452"/>
                </a:cubicBezTo>
                <a:cubicBezTo>
                  <a:pt x="35713" y="20908"/>
                  <a:pt x="35976" y="21364"/>
                  <a:pt x="36239" y="21802"/>
                </a:cubicBezTo>
                <a:cubicBezTo>
                  <a:pt x="37080" y="23240"/>
                  <a:pt x="37957" y="24713"/>
                  <a:pt x="38483" y="26291"/>
                </a:cubicBezTo>
                <a:cubicBezTo>
                  <a:pt x="38869" y="27465"/>
                  <a:pt x="39570" y="30393"/>
                  <a:pt x="37641" y="32041"/>
                </a:cubicBezTo>
                <a:cubicBezTo>
                  <a:pt x="36407" y="33091"/>
                  <a:pt x="34731" y="33344"/>
                  <a:pt x="33400" y="33344"/>
                </a:cubicBezTo>
                <a:cubicBezTo>
                  <a:pt x="32709" y="33344"/>
                  <a:pt x="32111" y="33276"/>
                  <a:pt x="31716" y="33216"/>
                </a:cubicBezTo>
                <a:cubicBezTo>
                  <a:pt x="29577" y="32900"/>
                  <a:pt x="27368" y="31971"/>
                  <a:pt x="25176" y="30463"/>
                </a:cubicBezTo>
                <a:cubicBezTo>
                  <a:pt x="22336" y="28482"/>
                  <a:pt x="20057" y="25817"/>
                  <a:pt x="17848" y="23223"/>
                </a:cubicBezTo>
                <a:cubicBezTo>
                  <a:pt x="16796" y="21995"/>
                  <a:pt x="15727" y="20715"/>
                  <a:pt x="14587" y="19523"/>
                </a:cubicBezTo>
                <a:cubicBezTo>
                  <a:pt x="12781" y="17630"/>
                  <a:pt x="10783" y="15772"/>
                  <a:pt x="8276" y="14807"/>
                </a:cubicBezTo>
                <a:cubicBezTo>
                  <a:pt x="7389" y="14467"/>
                  <a:pt x="6480" y="14301"/>
                  <a:pt x="5595" y="14301"/>
                </a:cubicBezTo>
                <a:cubicBezTo>
                  <a:pt x="4064" y="14301"/>
                  <a:pt x="2607" y="14799"/>
                  <a:pt x="1473" y="15754"/>
                </a:cubicBezTo>
                <a:cubicBezTo>
                  <a:pt x="649" y="16473"/>
                  <a:pt x="141" y="17472"/>
                  <a:pt x="18" y="18559"/>
                </a:cubicBezTo>
                <a:cubicBezTo>
                  <a:pt x="1" y="18857"/>
                  <a:pt x="88" y="19138"/>
                  <a:pt x="299" y="19348"/>
                </a:cubicBezTo>
                <a:cubicBezTo>
                  <a:pt x="527" y="19629"/>
                  <a:pt x="860" y="19786"/>
                  <a:pt x="1228" y="19786"/>
                </a:cubicBezTo>
                <a:cubicBezTo>
                  <a:pt x="1877" y="19786"/>
                  <a:pt x="2350" y="19330"/>
                  <a:pt x="2438" y="18612"/>
                </a:cubicBezTo>
                <a:cubicBezTo>
                  <a:pt x="2508" y="17963"/>
                  <a:pt x="3174" y="17402"/>
                  <a:pt x="3770" y="17104"/>
                </a:cubicBezTo>
                <a:cubicBezTo>
                  <a:pt x="4326" y="16826"/>
                  <a:pt x="4940" y="16681"/>
                  <a:pt x="5560" y="16681"/>
                </a:cubicBezTo>
                <a:cubicBezTo>
                  <a:pt x="5840" y="16681"/>
                  <a:pt x="6122" y="16711"/>
                  <a:pt x="6400" y="16771"/>
                </a:cubicBezTo>
                <a:cubicBezTo>
                  <a:pt x="8766" y="17244"/>
                  <a:pt x="10660" y="18997"/>
                  <a:pt x="12273" y="20593"/>
                </a:cubicBezTo>
                <a:cubicBezTo>
                  <a:pt x="13640" y="21960"/>
                  <a:pt x="14920" y="23468"/>
                  <a:pt x="16165" y="24923"/>
                </a:cubicBezTo>
                <a:cubicBezTo>
                  <a:pt x="18234" y="27325"/>
                  <a:pt x="20355" y="29814"/>
                  <a:pt x="22950" y="31796"/>
                </a:cubicBezTo>
                <a:cubicBezTo>
                  <a:pt x="26333" y="34390"/>
                  <a:pt x="30015" y="35775"/>
                  <a:pt x="33311" y="35775"/>
                </a:cubicBezTo>
                <a:cubicBezTo>
                  <a:pt x="34503" y="35775"/>
                  <a:pt x="35695" y="35582"/>
                  <a:pt x="36817" y="35197"/>
                </a:cubicBezTo>
                <a:cubicBezTo>
                  <a:pt x="38132" y="34723"/>
                  <a:pt x="39149" y="34075"/>
                  <a:pt x="39850" y="33251"/>
                </a:cubicBezTo>
                <a:cubicBezTo>
                  <a:pt x="40692" y="32216"/>
                  <a:pt x="41218" y="30972"/>
                  <a:pt x="41323" y="29657"/>
                </a:cubicBezTo>
                <a:cubicBezTo>
                  <a:pt x="41586" y="27097"/>
                  <a:pt x="40499" y="24608"/>
                  <a:pt x="39675" y="22995"/>
                </a:cubicBezTo>
                <a:cubicBezTo>
                  <a:pt x="39272" y="22206"/>
                  <a:pt x="38798" y="21417"/>
                  <a:pt x="38360" y="20645"/>
                </a:cubicBezTo>
                <a:cubicBezTo>
                  <a:pt x="36695" y="17805"/>
                  <a:pt x="34976" y="14842"/>
                  <a:pt x="35608" y="11441"/>
                </a:cubicBezTo>
                <a:cubicBezTo>
                  <a:pt x="36361" y="7409"/>
                  <a:pt x="39640" y="4060"/>
                  <a:pt x="43935" y="2903"/>
                </a:cubicBezTo>
                <a:cubicBezTo>
                  <a:pt x="45182" y="2567"/>
                  <a:pt x="46469" y="2401"/>
                  <a:pt x="47767" y="2401"/>
                </a:cubicBezTo>
                <a:cubicBezTo>
                  <a:pt x="50998" y="2401"/>
                  <a:pt x="54303" y="3424"/>
                  <a:pt x="57242" y="5375"/>
                </a:cubicBezTo>
                <a:cubicBezTo>
                  <a:pt x="59258" y="6725"/>
                  <a:pt x="61099" y="8408"/>
                  <a:pt x="62852" y="10039"/>
                </a:cubicBezTo>
                <a:lnTo>
                  <a:pt x="62922" y="10109"/>
                </a:lnTo>
                <a:cubicBezTo>
                  <a:pt x="65043" y="12072"/>
                  <a:pt x="66849" y="13685"/>
                  <a:pt x="68743" y="15211"/>
                </a:cubicBezTo>
                <a:cubicBezTo>
                  <a:pt x="73494" y="19050"/>
                  <a:pt x="77701" y="21469"/>
                  <a:pt x="81997" y="22854"/>
                </a:cubicBezTo>
                <a:cubicBezTo>
                  <a:pt x="84765" y="23733"/>
                  <a:pt x="87565" y="24174"/>
                  <a:pt x="90241" y="24174"/>
                </a:cubicBezTo>
                <a:cubicBezTo>
                  <a:pt x="92530" y="24174"/>
                  <a:pt x="94728" y="23852"/>
                  <a:pt x="96741" y="23205"/>
                </a:cubicBezTo>
                <a:cubicBezTo>
                  <a:pt x="97863" y="22837"/>
                  <a:pt x="98967" y="22363"/>
                  <a:pt x="100002" y="21785"/>
                </a:cubicBezTo>
                <a:cubicBezTo>
                  <a:pt x="100370" y="21592"/>
                  <a:pt x="100598" y="21224"/>
                  <a:pt x="100598" y="20821"/>
                </a:cubicBezTo>
                <a:cubicBezTo>
                  <a:pt x="100598" y="20365"/>
                  <a:pt x="100352" y="19944"/>
                  <a:pt x="99949" y="19699"/>
                </a:cubicBezTo>
                <a:cubicBezTo>
                  <a:pt x="99765" y="19593"/>
                  <a:pt x="99563" y="19541"/>
                  <a:pt x="99362" y="19541"/>
                </a:cubicBezTo>
                <a:cubicBezTo>
                  <a:pt x="99160" y="19541"/>
                  <a:pt x="98959" y="19593"/>
                  <a:pt x="98775" y="19699"/>
                </a:cubicBezTo>
                <a:cubicBezTo>
                  <a:pt x="96327" y="21071"/>
                  <a:pt x="93386" y="21772"/>
                  <a:pt x="90211" y="21772"/>
                </a:cubicBezTo>
                <a:cubicBezTo>
                  <a:pt x="88520" y="21772"/>
                  <a:pt x="86762" y="21573"/>
                  <a:pt x="84977" y="21171"/>
                </a:cubicBezTo>
                <a:cubicBezTo>
                  <a:pt x="80647" y="20207"/>
                  <a:pt x="76299" y="18016"/>
                  <a:pt x="71653" y="14492"/>
                </a:cubicBezTo>
                <a:cubicBezTo>
                  <a:pt x="69532" y="12861"/>
                  <a:pt x="67515" y="11073"/>
                  <a:pt x="65832" y="9530"/>
                </a:cubicBezTo>
                <a:lnTo>
                  <a:pt x="64780" y="8566"/>
                </a:lnTo>
                <a:cubicBezTo>
                  <a:pt x="63290" y="7199"/>
                  <a:pt x="61747" y="5778"/>
                  <a:pt x="60099" y="4516"/>
                </a:cubicBezTo>
                <a:cubicBezTo>
                  <a:pt x="57803" y="2728"/>
                  <a:pt x="55576" y="1518"/>
                  <a:pt x="53315" y="817"/>
                </a:cubicBezTo>
                <a:cubicBezTo>
                  <a:pt x="51572" y="270"/>
                  <a:pt x="49765" y="0"/>
                  <a:pt x="47947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0" name="Google Shape;260;p17"/>
          <p:cNvGrpSpPr/>
          <p:nvPr/>
        </p:nvGrpSpPr>
        <p:grpSpPr>
          <a:xfrm>
            <a:off x="7506825" y="845113"/>
            <a:ext cx="882774" cy="212166"/>
            <a:chOff x="2131925" y="761088"/>
            <a:chExt cx="1619175" cy="333700"/>
          </a:xfrm>
        </p:grpSpPr>
        <p:sp>
          <p:nvSpPr>
            <p:cNvPr id="261" name="Google Shape;261;p17"/>
            <p:cNvSpPr/>
            <p:nvPr/>
          </p:nvSpPr>
          <p:spPr>
            <a:xfrm>
              <a:off x="2131925" y="802888"/>
              <a:ext cx="1572900" cy="291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7"/>
            <p:cNvSpPr/>
            <p:nvPr/>
          </p:nvSpPr>
          <p:spPr>
            <a:xfrm>
              <a:off x="2178200" y="761088"/>
              <a:ext cx="1572900" cy="2919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63" name="Google Shape;263;p17"/>
          <p:cNvCxnSpPr/>
          <p:nvPr/>
        </p:nvCxnSpPr>
        <p:spPr>
          <a:xfrm>
            <a:off x="8396120" y="1637300"/>
            <a:ext cx="0" cy="294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" name="Google Shape;264;p17"/>
          <p:cNvCxnSpPr/>
          <p:nvPr/>
        </p:nvCxnSpPr>
        <p:spPr>
          <a:xfrm>
            <a:off x="758950" y="1638625"/>
            <a:ext cx="0" cy="294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5" name="Google Shape;265;p17"/>
          <p:cNvGrpSpPr/>
          <p:nvPr/>
        </p:nvGrpSpPr>
        <p:grpSpPr>
          <a:xfrm>
            <a:off x="758957" y="845013"/>
            <a:ext cx="1591163" cy="212166"/>
            <a:chOff x="2131925" y="761088"/>
            <a:chExt cx="1619175" cy="333700"/>
          </a:xfrm>
        </p:grpSpPr>
        <p:sp>
          <p:nvSpPr>
            <p:cNvPr id="266" name="Google Shape;266;p17"/>
            <p:cNvSpPr/>
            <p:nvPr/>
          </p:nvSpPr>
          <p:spPr>
            <a:xfrm>
              <a:off x="2131925" y="802888"/>
              <a:ext cx="1572900" cy="291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7"/>
            <p:cNvSpPr/>
            <p:nvPr/>
          </p:nvSpPr>
          <p:spPr>
            <a:xfrm>
              <a:off x="2178200" y="761088"/>
              <a:ext cx="1572900" cy="2919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" name="Google Shape;268;p17"/>
          <p:cNvGrpSpPr/>
          <p:nvPr/>
        </p:nvGrpSpPr>
        <p:grpSpPr>
          <a:xfrm>
            <a:off x="7064114" y="838366"/>
            <a:ext cx="237980" cy="225561"/>
            <a:chOff x="7072801" y="838366"/>
            <a:chExt cx="237980" cy="225561"/>
          </a:xfrm>
        </p:grpSpPr>
        <p:sp>
          <p:nvSpPr>
            <p:cNvPr id="269" name="Google Shape;269;p17"/>
            <p:cNvSpPr/>
            <p:nvPr/>
          </p:nvSpPr>
          <p:spPr>
            <a:xfrm>
              <a:off x="7072801" y="861427"/>
              <a:ext cx="210000" cy="20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latin typeface="Blinker"/>
                <a:ea typeface="Blinker"/>
                <a:cs typeface="Blinker"/>
                <a:sym typeface="Blinker"/>
              </a:endParaRPr>
            </a:p>
          </p:txBody>
        </p:sp>
        <p:sp>
          <p:nvSpPr>
            <p:cNvPr id="270" name="Google Shape;270;p17"/>
            <p:cNvSpPr/>
            <p:nvPr/>
          </p:nvSpPr>
          <p:spPr>
            <a:xfrm>
              <a:off x="7100781" y="838366"/>
              <a:ext cx="210000" cy="2025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latin typeface="Blinker"/>
                <a:ea typeface="Blinker"/>
                <a:cs typeface="Blinker"/>
                <a:sym typeface="Blinker"/>
              </a:endParaRPr>
            </a:p>
          </p:txBody>
        </p:sp>
      </p:grpSp>
      <p:sp>
        <p:nvSpPr>
          <p:cNvPr id="271" name="Google Shape;271;p17"/>
          <p:cNvSpPr txBox="1">
            <a:spLocks noGrp="1"/>
          </p:cNvSpPr>
          <p:nvPr>
            <p:ph type="title"/>
          </p:nvPr>
        </p:nvSpPr>
        <p:spPr>
          <a:xfrm>
            <a:off x="2345375" y="676650"/>
            <a:ext cx="4453200" cy="548700"/>
          </a:xfrm>
          <a:prstGeom prst="rect">
            <a:avLst/>
          </a:prstGeom>
          <a:effectLst>
            <a:outerShdw dist="19050" dir="54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" name="슬라이드 번호 개체 틀 5">
            <a:extLst>
              <a:ext uri="{FF2B5EF4-FFF2-40B4-BE49-F238E27FC236}">
                <a16:creationId xmlns:a16="http://schemas.microsoft.com/office/drawing/2014/main" id="{B6A2F14D-FFDC-43BB-9E78-5FB1D14CD7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9581C-0712-4782-A4FE-0F815E44CD7F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2_1_1"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2"/>
          <p:cNvSpPr txBox="1">
            <a:spLocks noGrp="1"/>
          </p:cNvSpPr>
          <p:nvPr>
            <p:ph type="title"/>
          </p:nvPr>
        </p:nvSpPr>
        <p:spPr>
          <a:xfrm>
            <a:off x="1850250" y="676650"/>
            <a:ext cx="5443500" cy="548700"/>
          </a:xfrm>
          <a:prstGeom prst="rect">
            <a:avLst/>
          </a:prstGeom>
          <a:effectLst>
            <a:outerShdw dist="19050" dir="54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22"/>
          <p:cNvSpPr txBox="1">
            <a:spLocks noGrp="1"/>
          </p:cNvSpPr>
          <p:nvPr>
            <p:ph type="subTitle" idx="1"/>
          </p:nvPr>
        </p:nvSpPr>
        <p:spPr>
          <a:xfrm>
            <a:off x="1301574" y="2377338"/>
            <a:ext cx="1800000" cy="4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7" name="Google Shape;347;p22"/>
          <p:cNvSpPr txBox="1">
            <a:spLocks noGrp="1"/>
          </p:cNvSpPr>
          <p:nvPr>
            <p:ph type="subTitle" idx="2"/>
          </p:nvPr>
        </p:nvSpPr>
        <p:spPr>
          <a:xfrm>
            <a:off x="1301574" y="2063975"/>
            <a:ext cx="1800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8" name="Google Shape;348;p22"/>
          <p:cNvSpPr txBox="1">
            <a:spLocks noGrp="1"/>
          </p:cNvSpPr>
          <p:nvPr>
            <p:ph type="subTitle" idx="3"/>
          </p:nvPr>
        </p:nvSpPr>
        <p:spPr>
          <a:xfrm>
            <a:off x="3671999" y="2377338"/>
            <a:ext cx="1800000" cy="4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9" name="Google Shape;349;p22"/>
          <p:cNvSpPr txBox="1">
            <a:spLocks noGrp="1"/>
          </p:cNvSpPr>
          <p:nvPr>
            <p:ph type="subTitle" idx="4"/>
          </p:nvPr>
        </p:nvSpPr>
        <p:spPr>
          <a:xfrm>
            <a:off x="3671999" y="2063975"/>
            <a:ext cx="1800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0" name="Google Shape;350;p22"/>
          <p:cNvSpPr txBox="1">
            <a:spLocks noGrp="1"/>
          </p:cNvSpPr>
          <p:nvPr>
            <p:ph type="subTitle" idx="5"/>
          </p:nvPr>
        </p:nvSpPr>
        <p:spPr>
          <a:xfrm>
            <a:off x="6042424" y="2377338"/>
            <a:ext cx="1800000" cy="4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1" name="Google Shape;351;p22"/>
          <p:cNvSpPr txBox="1">
            <a:spLocks noGrp="1"/>
          </p:cNvSpPr>
          <p:nvPr>
            <p:ph type="subTitle" idx="6"/>
          </p:nvPr>
        </p:nvSpPr>
        <p:spPr>
          <a:xfrm>
            <a:off x="6042424" y="2063975"/>
            <a:ext cx="1800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2" name="Google Shape;352;p22"/>
          <p:cNvSpPr txBox="1">
            <a:spLocks noGrp="1"/>
          </p:cNvSpPr>
          <p:nvPr>
            <p:ph type="subTitle" idx="7"/>
          </p:nvPr>
        </p:nvSpPr>
        <p:spPr>
          <a:xfrm>
            <a:off x="1301574" y="3974763"/>
            <a:ext cx="1800000" cy="4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3" name="Google Shape;353;p22"/>
          <p:cNvSpPr txBox="1">
            <a:spLocks noGrp="1"/>
          </p:cNvSpPr>
          <p:nvPr>
            <p:ph type="subTitle" idx="8"/>
          </p:nvPr>
        </p:nvSpPr>
        <p:spPr>
          <a:xfrm>
            <a:off x="1301574" y="3661400"/>
            <a:ext cx="1800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4" name="Google Shape;354;p22"/>
          <p:cNvSpPr txBox="1">
            <a:spLocks noGrp="1"/>
          </p:cNvSpPr>
          <p:nvPr>
            <p:ph type="subTitle" idx="9"/>
          </p:nvPr>
        </p:nvSpPr>
        <p:spPr>
          <a:xfrm>
            <a:off x="3671999" y="3974763"/>
            <a:ext cx="1800000" cy="4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22"/>
          <p:cNvSpPr txBox="1">
            <a:spLocks noGrp="1"/>
          </p:cNvSpPr>
          <p:nvPr>
            <p:ph type="subTitle" idx="13"/>
          </p:nvPr>
        </p:nvSpPr>
        <p:spPr>
          <a:xfrm>
            <a:off x="3671999" y="3661400"/>
            <a:ext cx="1800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22"/>
          <p:cNvSpPr txBox="1">
            <a:spLocks noGrp="1"/>
          </p:cNvSpPr>
          <p:nvPr>
            <p:ph type="subTitle" idx="14"/>
          </p:nvPr>
        </p:nvSpPr>
        <p:spPr>
          <a:xfrm>
            <a:off x="6042424" y="3974763"/>
            <a:ext cx="1800000" cy="4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22"/>
          <p:cNvSpPr txBox="1">
            <a:spLocks noGrp="1"/>
          </p:cNvSpPr>
          <p:nvPr>
            <p:ph type="subTitle" idx="15"/>
          </p:nvPr>
        </p:nvSpPr>
        <p:spPr>
          <a:xfrm>
            <a:off x="6042424" y="3661400"/>
            <a:ext cx="1800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358" name="Google Shape;358;p22"/>
          <p:cNvCxnSpPr>
            <a:cxnSpLocks/>
          </p:cNvCxnSpPr>
          <p:nvPr/>
        </p:nvCxnSpPr>
        <p:spPr>
          <a:xfrm>
            <a:off x="382800" y="615950"/>
            <a:ext cx="0" cy="412835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9" name="Google Shape;359;p22"/>
          <p:cNvCxnSpPr/>
          <p:nvPr/>
        </p:nvCxnSpPr>
        <p:spPr>
          <a:xfrm rot="10800000">
            <a:off x="384483" y="4742666"/>
            <a:ext cx="836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0" name="Google Shape;360;p22"/>
          <p:cNvCxnSpPr>
            <a:cxnSpLocks/>
          </p:cNvCxnSpPr>
          <p:nvPr/>
        </p:nvCxnSpPr>
        <p:spPr>
          <a:xfrm>
            <a:off x="8758800" y="615950"/>
            <a:ext cx="0" cy="412925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61" name="Google Shape;361;p22"/>
          <p:cNvGrpSpPr/>
          <p:nvPr/>
        </p:nvGrpSpPr>
        <p:grpSpPr>
          <a:xfrm>
            <a:off x="1679351" y="257366"/>
            <a:ext cx="237980" cy="225561"/>
            <a:chOff x="2200276" y="4269009"/>
            <a:chExt cx="237980" cy="225561"/>
          </a:xfrm>
        </p:grpSpPr>
        <p:sp>
          <p:nvSpPr>
            <p:cNvPr id="362" name="Google Shape;362;p22"/>
            <p:cNvSpPr/>
            <p:nvPr/>
          </p:nvSpPr>
          <p:spPr>
            <a:xfrm>
              <a:off x="2200276" y="4292070"/>
              <a:ext cx="210000" cy="20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latin typeface="Blinker"/>
                <a:ea typeface="Blinker"/>
                <a:cs typeface="Blinker"/>
                <a:sym typeface="Blinker"/>
              </a:endParaRPr>
            </a:p>
          </p:txBody>
        </p:sp>
        <p:sp>
          <p:nvSpPr>
            <p:cNvPr id="363" name="Google Shape;363;p22"/>
            <p:cNvSpPr/>
            <p:nvPr/>
          </p:nvSpPr>
          <p:spPr>
            <a:xfrm>
              <a:off x="2228256" y="4269009"/>
              <a:ext cx="210000" cy="2025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latin typeface="Blinker"/>
                <a:ea typeface="Blinker"/>
                <a:cs typeface="Blinker"/>
                <a:sym typeface="Blinker"/>
              </a:endParaRPr>
            </a:p>
          </p:txBody>
        </p:sp>
      </p:grpSp>
      <p:grpSp>
        <p:nvGrpSpPr>
          <p:cNvPr id="364" name="Google Shape;364;p22"/>
          <p:cNvGrpSpPr/>
          <p:nvPr/>
        </p:nvGrpSpPr>
        <p:grpSpPr>
          <a:xfrm>
            <a:off x="390066" y="264510"/>
            <a:ext cx="1084490" cy="211305"/>
            <a:chOff x="7136500" y="671445"/>
            <a:chExt cx="1262502" cy="211305"/>
          </a:xfrm>
        </p:grpSpPr>
        <p:sp>
          <p:nvSpPr>
            <p:cNvPr id="365" name="Google Shape;365;p22"/>
            <p:cNvSpPr/>
            <p:nvPr/>
          </p:nvSpPr>
          <p:spPr>
            <a:xfrm>
              <a:off x="7136500" y="69855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2"/>
            <p:cNvSpPr/>
            <p:nvPr/>
          </p:nvSpPr>
          <p:spPr>
            <a:xfrm>
              <a:off x="7181902" y="671445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7" name="Google Shape;367;p22"/>
          <p:cNvSpPr/>
          <p:nvPr/>
        </p:nvSpPr>
        <p:spPr>
          <a:xfrm rot="-1661240">
            <a:off x="8211290" y="2782680"/>
            <a:ext cx="900682" cy="1468865"/>
          </a:xfrm>
          <a:custGeom>
            <a:avLst/>
            <a:gdLst/>
            <a:ahLst/>
            <a:cxnLst/>
            <a:rect l="l" t="t" r="r" b="b"/>
            <a:pathLst>
              <a:path w="40562" h="66150" extrusionOk="0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8" name="Google Shape;368;p22"/>
          <p:cNvGrpSpPr/>
          <p:nvPr/>
        </p:nvGrpSpPr>
        <p:grpSpPr>
          <a:xfrm>
            <a:off x="7226674" y="264510"/>
            <a:ext cx="1084490" cy="211305"/>
            <a:chOff x="7136500" y="671445"/>
            <a:chExt cx="1262502" cy="211305"/>
          </a:xfrm>
        </p:grpSpPr>
        <p:sp>
          <p:nvSpPr>
            <p:cNvPr id="369" name="Google Shape;369;p22"/>
            <p:cNvSpPr/>
            <p:nvPr/>
          </p:nvSpPr>
          <p:spPr>
            <a:xfrm>
              <a:off x="7136500" y="69855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7181902" y="671445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1" name="Google Shape;371;p22"/>
          <p:cNvGrpSpPr/>
          <p:nvPr/>
        </p:nvGrpSpPr>
        <p:grpSpPr>
          <a:xfrm>
            <a:off x="8515901" y="257366"/>
            <a:ext cx="237980" cy="225561"/>
            <a:chOff x="2200276" y="4269009"/>
            <a:chExt cx="237980" cy="225561"/>
          </a:xfrm>
        </p:grpSpPr>
        <p:sp>
          <p:nvSpPr>
            <p:cNvPr id="372" name="Google Shape;372;p22"/>
            <p:cNvSpPr/>
            <p:nvPr/>
          </p:nvSpPr>
          <p:spPr>
            <a:xfrm>
              <a:off x="2200276" y="4292070"/>
              <a:ext cx="210000" cy="20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latin typeface="Blinker"/>
                <a:ea typeface="Blinker"/>
                <a:cs typeface="Blinker"/>
                <a:sym typeface="Blinker"/>
              </a:endParaRPr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2228256" y="4269009"/>
              <a:ext cx="210000" cy="2025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latin typeface="Blinker"/>
                <a:ea typeface="Blinker"/>
                <a:cs typeface="Blinker"/>
                <a:sym typeface="Blinker"/>
              </a:endParaRPr>
            </a:p>
          </p:txBody>
        </p:sp>
      </p:grpSp>
      <p:sp>
        <p:nvSpPr>
          <p:cNvPr id="31" name="슬라이드 번호 개체 틀 5">
            <a:extLst>
              <a:ext uri="{FF2B5EF4-FFF2-40B4-BE49-F238E27FC236}">
                <a16:creationId xmlns:a16="http://schemas.microsoft.com/office/drawing/2014/main" id="{CFA4F534-358A-4C3C-9519-52F1E880C2F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9581C-0712-4782-A4FE-0F815E44CD7F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Black"/>
              <a:buNone/>
              <a:defRPr sz="30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Black"/>
              <a:buNone/>
              <a:defRPr sz="30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Black"/>
              <a:buNone/>
              <a:defRPr sz="30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Black"/>
              <a:buNone/>
              <a:defRPr sz="30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Black"/>
              <a:buNone/>
              <a:defRPr sz="30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Black"/>
              <a:buNone/>
              <a:defRPr sz="30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Black"/>
              <a:buNone/>
              <a:defRPr sz="30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Black"/>
              <a:buNone/>
              <a:defRPr sz="30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Black"/>
              <a:buNone/>
              <a:defRPr sz="30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●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○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■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●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○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■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●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○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■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8" r:id="rId6"/>
    <p:sldLayoutId id="2147483659" r:id="rId7"/>
    <p:sldLayoutId id="2147483663" r:id="rId8"/>
    <p:sldLayoutId id="2147483668" r:id="rId9"/>
    <p:sldLayoutId id="2147483671" r:id="rId10"/>
    <p:sldLayoutId id="2147483676" r:id="rId11"/>
    <p:sldLayoutId id="2147483677" r:id="rId12"/>
    <p:sldLayoutId id="2147483678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doctype2g.com/01_2021/08_AnimalCrossing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hyperlink" Target="http://doctype2g.com/01_2021/08_AnimalCrossing/" TargetMode="Externa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hyperlink" Target="http://doctype2g.com/01_2021/08_AnimalCrossing/" TargetMode="Externa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hyperlink" Target="http://doctype2g.com/01_2021/08_AnimalCrossing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hyperlink" Target="http://doctype2g.com/01_2021/08_AnimalCrossing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hyperlink" Target="http://doctype2g.com/01_2021/08_AnimalCrossing/" TargetMode="Externa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11" Type="http://schemas.openxmlformats.org/officeDocument/2006/relationships/image" Target="../media/image10.png"/><Relationship Id="rId5" Type="http://schemas.openxmlformats.org/officeDocument/2006/relationships/image" Target="../media/image5.png"/><Relationship Id="rId10" Type="http://schemas.microsoft.com/office/2007/relationships/hdphoto" Target="../media/hdphoto1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35"/>
          <p:cNvSpPr txBox="1">
            <a:spLocks noGrp="1"/>
          </p:cNvSpPr>
          <p:nvPr>
            <p:ph type="ctrTitle"/>
          </p:nvPr>
        </p:nvSpPr>
        <p:spPr>
          <a:xfrm>
            <a:off x="1713338" y="3843353"/>
            <a:ext cx="5729100" cy="5356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54200C"/>
                </a:solidFill>
                <a:latin typeface="a신디나루M" panose="02020600000000000000" pitchFamily="18" charset="-127"/>
                <a:ea typeface="a신디나루M" panose="02020600000000000000" pitchFamily="18" charset="-127"/>
              </a:rPr>
              <a:t>&lt;</a:t>
            </a:r>
            <a:r>
              <a:rPr lang="ko-KR" altLang="en-US" sz="1600" dirty="0" err="1">
                <a:solidFill>
                  <a:srgbClr val="54200C"/>
                </a:solidFill>
                <a:latin typeface="a신디나루M" panose="02020600000000000000" pitchFamily="18" charset="-127"/>
                <a:ea typeface="a신디나루M" panose="02020600000000000000" pitchFamily="18" charset="-127"/>
              </a:rPr>
              <a:t>카라멜</a:t>
            </a:r>
            <a:r>
              <a:rPr lang="en-US" altLang="ko-KR" sz="1600" dirty="0">
                <a:solidFill>
                  <a:srgbClr val="54200C"/>
                </a:solidFill>
                <a:latin typeface="a신디나루M" panose="02020600000000000000" pitchFamily="18" charset="-127"/>
                <a:ea typeface="a신디나루M" panose="02020600000000000000" pitchFamily="18" charset="-127"/>
              </a:rPr>
              <a:t>&gt; &lt;</a:t>
            </a:r>
            <a:r>
              <a:rPr lang="ko-KR" altLang="en-US" sz="1600" dirty="0" err="1">
                <a:solidFill>
                  <a:srgbClr val="54200C"/>
                </a:solidFill>
                <a:latin typeface="a신디나루M" panose="02020600000000000000" pitchFamily="18" charset="-127"/>
                <a:ea typeface="a신디나루M" panose="02020600000000000000" pitchFamily="18" charset="-127"/>
              </a:rPr>
              <a:t>쭈니</a:t>
            </a:r>
            <a:r>
              <a:rPr lang="en-US" altLang="ko-KR" sz="1600" dirty="0">
                <a:solidFill>
                  <a:srgbClr val="54200C"/>
                </a:solidFill>
                <a:latin typeface="a신디나루M" panose="02020600000000000000" pitchFamily="18" charset="-127"/>
                <a:ea typeface="a신디나루M" panose="02020600000000000000" pitchFamily="18" charset="-127"/>
              </a:rPr>
              <a:t>&gt;</a:t>
            </a:r>
            <a:r>
              <a:rPr lang="ko-KR" altLang="en-US" sz="1600" dirty="0">
                <a:solidFill>
                  <a:srgbClr val="54200C"/>
                </a:solidFill>
                <a:latin typeface="a신디나루M" panose="02020600000000000000" pitchFamily="18" charset="-127"/>
                <a:ea typeface="a신디나루M" panose="02020600000000000000" pitchFamily="18" charset="-127"/>
              </a:rPr>
              <a:t> </a:t>
            </a:r>
            <a:r>
              <a:rPr lang="en-US" altLang="ko-KR" sz="1600" dirty="0">
                <a:solidFill>
                  <a:srgbClr val="54200C"/>
                </a:solidFill>
                <a:latin typeface="a신디나루M" panose="02020600000000000000" pitchFamily="18" charset="-127"/>
                <a:ea typeface="a신디나루M" panose="02020600000000000000" pitchFamily="18" charset="-127"/>
              </a:rPr>
              <a:t>&lt;</a:t>
            </a:r>
            <a:r>
              <a:rPr lang="ko-KR" altLang="en-US" sz="1600" dirty="0" err="1">
                <a:solidFill>
                  <a:srgbClr val="54200C"/>
                </a:solidFill>
                <a:latin typeface="a신디나루M" panose="02020600000000000000" pitchFamily="18" charset="-127"/>
                <a:ea typeface="a신디나루M" panose="02020600000000000000" pitchFamily="18" charset="-127"/>
              </a:rPr>
              <a:t>메리어스</a:t>
            </a:r>
            <a:r>
              <a:rPr lang="en-US" altLang="ko-KR" sz="1600" dirty="0">
                <a:solidFill>
                  <a:srgbClr val="54200C"/>
                </a:solidFill>
                <a:latin typeface="a신디나루M" panose="02020600000000000000" pitchFamily="18" charset="-127"/>
                <a:ea typeface="a신디나루M" panose="02020600000000000000" pitchFamily="18" charset="-127"/>
              </a:rPr>
              <a:t>&gt;</a:t>
            </a:r>
            <a:endParaRPr sz="1600" dirty="0">
              <a:solidFill>
                <a:srgbClr val="54200C"/>
              </a:solidFill>
              <a:latin typeface="a신디나루M" panose="02020600000000000000" pitchFamily="18" charset="-127"/>
              <a:ea typeface="a신디나루M" panose="02020600000000000000" pitchFamily="18" charset="-127"/>
            </a:endParaRPr>
          </a:p>
        </p:txBody>
      </p:sp>
      <p:sp>
        <p:nvSpPr>
          <p:cNvPr id="554" name="Google Shape;554;p35"/>
          <p:cNvSpPr txBox="1">
            <a:spLocks noGrp="1"/>
          </p:cNvSpPr>
          <p:nvPr>
            <p:ph type="subTitle" idx="1"/>
          </p:nvPr>
        </p:nvSpPr>
        <p:spPr>
          <a:xfrm>
            <a:off x="1840388" y="3196363"/>
            <a:ext cx="54750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>
                <a:solidFill>
                  <a:srgbClr val="333333"/>
                </a:solidFill>
                <a:latin typeface="a시월구일3" panose="02020600000000000000" pitchFamily="18" charset="-127"/>
                <a:ea typeface="a시월구일3" panose="02020600000000000000" pitchFamily="18" charset="-127"/>
              </a:rPr>
              <a:t>이지원</a:t>
            </a:r>
            <a:endParaRPr sz="3200" dirty="0">
              <a:solidFill>
                <a:srgbClr val="333333"/>
              </a:solidFill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556" name="Google Shape;556;p35"/>
          <p:cNvSpPr/>
          <p:nvPr/>
        </p:nvSpPr>
        <p:spPr>
          <a:xfrm>
            <a:off x="4338943" y="676500"/>
            <a:ext cx="477900" cy="4611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latin typeface="a꽃피는봄" panose="02020600000000000000" pitchFamily="18" charset="-127"/>
              <a:ea typeface="a꽃피는봄" panose="02020600000000000000" pitchFamily="18" charset="-127"/>
              <a:cs typeface="Blinker"/>
              <a:sym typeface="Blinker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DC57FDB-6AB4-4B93-B665-01B7B447C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4415" y="1380032"/>
            <a:ext cx="4235169" cy="163044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2" name="Google Shape;732;p45"/>
          <p:cNvCxnSpPr>
            <a:stCxn id="733" idx="1"/>
          </p:cNvCxnSpPr>
          <p:nvPr/>
        </p:nvCxnSpPr>
        <p:spPr>
          <a:xfrm>
            <a:off x="8382000" y="1344150"/>
            <a:ext cx="0" cy="304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596;p39">
            <a:extLst>
              <a:ext uri="{FF2B5EF4-FFF2-40B4-BE49-F238E27FC236}">
                <a16:creationId xmlns:a16="http://schemas.microsoft.com/office/drawing/2014/main" id="{447CA984-D1ED-42C3-B1C6-54492943C30C}"/>
              </a:ext>
            </a:extLst>
          </p:cNvPr>
          <p:cNvSpPr txBox="1">
            <a:spLocks/>
          </p:cNvSpPr>
          <p:nvPr/>
        </p:nvSpPr>
        <p:spPr>
          <a:xfrm>
            <a:off x="2322281" y="2650897"/>
            <a:ext cx="4516669" cy="119062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36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CODE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79F350-7152-4C81-BBC4-59DBEF1C4163}"/>
              </a:ext>
            </a:extLst>
          </p:cNvPr>
          <p:cNvSpPr txBox="1"/>
          <p:nvPr/>
        </p:nvSpPr>
        <p:spPr>
          <a:xfrm>
            <a:off x="3334968" y="1155237"/>
            <a:ext cx="2499463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600" dirty="0">
                <a:ln>
                  <a:solidFill>
                    <a:schemeClr val="bg1">
                      <a:lumMod val="10000"/>
                    </a:schemeClr>
                  </a:solidFill>
                </a:ln>
                <a:solidFill>
                  <a:srgbClr val="0E40AB"/>
                </a:solidFill>
                <a:latin typeface="a타이틀고딕5" panose="02020600000000000000" pitchFamily="18" charset="-127"/>
                <a:ea typeface="a타이틀고딕5" panose="02020600000000000000" pitchFamily="18" charset="-127"/>
              </a:rPr>
              <a:t>0 4</a:t>
            </a:r>
            <a:endParaRPr lang="ko-KR" altLang="en-US" sz="9600" dirty="0">
              <a:ln>
                <a:solidFill>
                  <a:schemeClr val="bg1">
                    <a:lumMod val="10000"/>
                  </a:schemeClr>
                </a:solidFill>
              </a:ln>
              <a:solidFill>
                <a:srgbClr val="0E40AB"/>
              </a:solidFill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9A63169E-D535-412E-8FBB-94E678B82107}"/>
              </a:ext>
            </a:extLst>
          </p:cNvPr>
          <p:cNvSpPr txBox="1">
            <a:spLocks/>
          </p:cNvSpPr>
          <p:nvPr/>
        </p:nvSpPr>
        <p:spPr>
          <a:xfrm>
            <a:off x="3551083" y="465042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10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  <p:pic>
        <p:nvPicPr>
          <p:cNvPr id="9" name="그림 8">
            <a:hlinkClick r:id="rId3"/>
            <a:extLst>
              <a:ext uri="{FF2B5EF4-FFF2-40B4-BE49-F238E27FC236}">
                <a16:creationId xmlns:a16="http://schemas.microsoft.com/office/drawing/2014/main" id="{6E3080E8-2459-40AF-854B-37267B0772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8050" y="469172"/>
            <a:ext cx="1069975" cy="26749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853;p50">
            <a:extLst>
              <a:ext uri="{FF2B5EF4-FFF2-40B4-BE49-F238E27FC236}">
                <a16:creationId xmlns:a16="http://schemas.microsoft.com/office/drawing/2014/main" id="{C80F386C-4EF4-4FE0-A4EC-314FAFDA119B}"/>
              </a:ext>
            </a:extLst>
          </p:cNvPr>
          <p:cNvSpPr txBox="1">
            <a:spLocks/>
          </p:cNvSpPr>
          <p:nvPr/>
        </p:nvSpPr>
        <p:spPr>
          <a:xfrm>
            <a:off x="5216343" y="2286276"/>
            <a:ext cx="2901198" cy="1772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>
              <a:lnSpc>
                <a:spcPct val="150000"/>
              </a:lnSpc>
              <a:spcAft>
                <a:spcPts val="1200"/>
              </a:spcAft>
            </a:pP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동물 친구들의 호감도를 </a:t>
            </a:r>
            <a:r>
              <a:rPr lang="ko-KR" altLang="en-US" dirty="0" err="1">
                <a:latin typeface="a꽃피는봄" panose="02020600000000000000" pitchFamily="18" charset="-127"/>
                <a:ea typeface="a꽃피는봄" panose="02020600000000000000" pitchFamily="18" charset="-127"/>
              </a:rPr>
              <a:t>클로저로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만들어서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호감도가 증가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, 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감소할 때 </a:t>
            </a:r>
            <a:r>
              <a:rPr lang="en-US" altLang="ko-KR" dirty="0">
                <a:solidFill>
                  <a:srgbClr val="DB2A4A"/>
                </a:solidFill>
                <a:latin typeface="a꽃피는봄" panose="02020600000000000000" pitchFamily="18" charset="-127"/>
                <a:ea typeface="a꽃피는봄" panose="02020600000000000000" pitchFamily="18" charset="-127"/>
              </a:rPr>
              <a:t>increment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, </a:t>
            </a:r>
            <a:r>
              <a:rPr lang="en-US" altLang="ko-KR" dirty="0" err="1">
                <a:solidFill>
                  <a:srgbClr val="DB2A4A"/>
                </a:solidFill>
                <a:latin typeface="a꽃피는봄" panose="02020600000000000000" pitchFamily="18" charset="-127"/>
                <a:ea typeface="a꽃피는봄" panose="02020600000000000000" pitchFamily="18" charset="-127"/>
              </a:rPr>
              <a:t>decremen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를 호출하고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, </a:t>
            </a:r>
            <a:r>
              <a:rPr lang="en-US" altLang="ko-KR" dirty="0">
                <a:solidFill>
                  <a:srgbClr val="DB2A4A"/>
                </a:solidFill>
                <a:latin typeface="a꽃피는봄" panose="02020600000000000000" pitchFamily="18" charset="-127"/>
                <a:ea typeface="a꽃피는봄" panose="02020600000000000000" pitchFamily="18" charset="-127"/>
              </a:rPr>
              <a:t>value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를 사용하여 호감도를 표시했습니다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</p:txBody>
      </p:sp>
      <p:sp>
        <p:nvSpPr>
          <p:cNvPr id="144" name="Google Shape;856;p50">
            <a:extLst>
              <a:ext uri="{FF2B5EF4-FFF2-40B4-BE49-F238E27FC236}">
                <a16:creationId xmlns:a16="http://schemas.microsoft.com/office/drawing/2014/main" id="{8D2E0BAF-69B4-4F15-89BC-6B96D226CA68}"/>
              </a:ext>
            </a:extLst>
          </p:cNvPr>
          <p:cNvSpPr txBox="1">
            <a:spLocks/>
          </p:cNvSpPr>
          <p:nvPr/>
        </p:nvSpPr>
        <p:spPr>
          <a:xfrm>
            <a:off x="5216343" y="1823023"/>
            <a:ext cx="21798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1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/>
            <a:r>
              <a:rPr lang="ko-KR" altLang="en-US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호감도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AF2E973F-4CBE-4D75-B7C4-E3EC6F571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487" y="1782467"/>
            <a:ext cx="419512" cy="41951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78D45EE-6FE4-45FD-9DC1-1F2B74597B12}"/>
              </a:ext>
            </a:extLst>
          </p:cNvPr>
          <p:cNvSpPr txBox="1"/>
          <p:nvPr/>
        </p:nvSpPr>
        <p:spPr>
          <a:xfrm>
            <a:off x="667449" y="1781366"/>
            <a:ext cx="4237060" cy="283923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goldie_favorability_closure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function(){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var  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favorability_value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0;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function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value_func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favorability_degree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){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   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favorability_value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+=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favorability_degree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 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return {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    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increment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: function(){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   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value_func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(3);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},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decrement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: function(){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value_func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(-2);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},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value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: function(){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return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favorability_value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}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};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};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A67B8D9-CB8D-4CE0-A262-D39C7E122DE4}"/>
              </a:ext>
            </a:extLst>
          </p:cNvPr>
          <p:cNvSpPr txBox="1"/>
          <p:nvPr/>
        </p:nvSpPr>
        <p:spPr>
          <a:xfrm>
            <a:off x="4451463" y="4082352"/>
            <a:ext cx="3290047" cy="30777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goldie_favorability</a:t>
            </a:r>
            <a:r>
              <a:rPr lang="en-US" altLang="ko-KR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increment</a:t>
            </a:r>
            <a:r>
              <a:rPr lang="en-US" altLang="ko-KR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();</a:t>
            </a:r>
            <a:endParaRPr lang="ko-KR" altLang="en-US" b="0" dirty="0">
              <a:solidFill>
                <a:srgbClr val="DB2A4A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0989091-115F-4B43-885D-56CF1DDD102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0462"/>
          <a:stretch/>
        </p:blipFill>
        <p:spPr>
          <a:xfrm>
            <a:off x="1960141" y="778276"/>
            <a:ext cx="5064000" cy="746212"/>
          </a:xfrm>
          <a:prstGeom prst="rect">
            <a:avLst/>
          </a:prstGeom>
        </p:spPr>
      </p:pic>
      <p:sp>
        <p:nvSpPr>
          <p:cNvPr id="24" name="슬라이드 번호 개체 틀 5">
            <a:extLst>
              <a:ext uri="{FF2B5EF4-FFF2-40B4-BE49-F238E27FC236}">
                <a16:creationId xmlns:a16="http://schemas.microsoft.com/office/drawing/2014/main" id="{0C8249E7-E9AC-4A2A-BC16-862560267BB1}"/>
              </a:ext>
            </a:extLst>
          </p:cNvPr>
          <p:cNvSpPr txBox="1">
            <a:spLocks/>
          </p:cNvSpPr>
          <p:nvPr/>
        </p:nvSpPr>
        <p:spPr>
          <a:xfrm>
            <a:off x="3551083" y="481150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11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  <p:sp>
        <p:nvSpPr>
          <p:cNvPr id="27" name="Google Shape;768;p48">
            <a:extLst>
              <a:ext uri="{FF2B5EF4-FFF2-40B4-BE49-F238E27FC236}">
                <a16:creationId xmlns:a16="http://schemas.microsoft.com/office/drawing/2014/main" id="{DCEB96EE-8F2C-4C30-BEF6-2AB876AA06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50250" y="38676"/>
            <a:ext cx="5443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CODE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pic>
        <p:nvPicPr>
          <p:cNvPr id="10" name="그림 9">
            <a:hlinkClick r:id="rId5"/>
            <a:extLst>
              <a:ext uri="{FF2B5EF4-FFF2-40B4-BE49-F238E27FC236}">
                <a16:creationId xmlns:a16="http://schemas.microsoft.com/office/drawing/2014/main" id="{C4CC037F-B5A9-4E8F-B7A1-E93C2DED56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58050" y="469172"/>
            <a:ext cx="1069975" cy="26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539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853;p50">
            <a:extLst>
              <a:ext uri="{FF2B5EF4-FFF2-40B4-BE49-F238E27FC236}">
                <a16:creationId xmlns:a16="http://schemas.microsoft.com/office/drawing/2014/main" id="{C80F386C-4EF4-4FE0-A4EC-314FAFDA119B}"/>
              </a:ext>
            </a:extLst>
          </p:cNvPr>
          <p:cNvSpPr txBox="1">
            <a:spLocks/>
          </p:cNvSpPr>
          <p:nvPr/>
        </p:nvSpPr>
        <p:spPr>
          <a:xfrm>
            <a:off x="899142" y="3482582"/>
            <a:ext cx="6936012" cy="1152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>
              <a:spcAft>
                <a:spcPts val="1200"/>
              </a:spcAft>
            </a:pP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드래그해서 놓을 때</a:t>
            </a: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, </a:t>
            </a:r>
            <a:r>
              <a:rPr lang="en-US" altLang="ko-KR" sz="1200" dirty="0" err="1">
                <a:latin typeface="a꽃피는봄" panose="02020600000000000000" pitchFamily="18" charset="-127"/>
                <a:ea typeface="a꽃피는봄" panose="02020600000000000000" pitchFamily="18" charset="-127"/>
              </a:rPr>
              <a:t>showSpeechBubble</a:t>
            </a: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</a:t>
            </a: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메소드를 호출합니다</a:t>
            </a: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  <a:p>
            <a:pPr marL="0" indent="0" algn="l">
              <a:spcAft>
                <a:spcPts val="1200"/>
              </a:spcAft>
            </a:pP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동물 아이디를 첫 번째 인자로 받고 현재 드래그한 물건의 아이디를 두 번째 인자로 받았습니다</a:t>
            </a: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  <a:p>
            <a:pPr marL="0" indent="0" algn="l">
              <a:spcAft>
                <a:spcPts val="1200"/>
              </a:spcAft>
            </a:pP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인자별로 </a:t>
            </a:r>
            <a:r>
              <a:rPr lang="en-US" altLang="ko-KR" sz="1200" dirty="0" err="1">
                <a:latin typeface="a꽃피는봄" panose="02020600000000000000" pitchFamily="18" charset="-127"/>
                <a:ea typeface="a꽃피는봄" panose="02020600000000000000" pitchFamily="18" charset="-127"/>
              </a:rPr>
              <a:t>swich</a:t>
            </a: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case</a:t>
            </a: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로 조건문을 만들어서 체크하여 말풍선이 나오게 했습니다</a:t>
            </a: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</p:txBody>
      </p:sp>
      <p:sp>
        <p:nvSpPr>
          <p:cNvPr id="144" name="Google Shape;856;p50">
            <a:extLst>
              <a:ext uri="{FF2B5EF4-FFF2-40B4-BE49-F238E27FC236}">
                <a16:creationId xmlns:a16="http://schemas.microsoft.com/office/drawing/2014/main" id="{8D2E0BAF-69B4-4F15-89BC-6B96D226CA68}"/>
              </a:ext>
            </a:extLst>
          </p:cNvPr>
          <p:cNvSpPr txBox="1">
            <a:spLocks/>
          </p:cNvSpPr>
          <p:nvPr/>
        </p:nvSpPr>
        <p:spPr>
          <a:xfrm>
            <a:off x="899141" y="3075658"/>
            <a:ext cx="3253347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1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/>
            <a:r>
              <a:rPr lang="ko-KR" altLang="en-US" dirty="0">
                <a:solidFill>
                  <a:srgbClr val="333333"/>
                </a:solidFill>
                <a:latin typeface="a시월구일3" panose="02020600000000000000" pitchFamily="18" charset="-127"/>
                <a:ea typeface="a시월구일3" panose="02020600000000000000" pitchFamily="18" charset="-127"/>
              </a:rPr>
              <a:t>호감도와 물건에 따른 대답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AF2E973F-4CBE-4D75-B7C4-E3EC6F571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4976" y="3038968"/>
            <a:ext cx="419512" cy="41951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78D45EE-6FE4-45FD-9DC1-1F2B74597B12}"/>
              </a:ext>
            </a:extLst>
          </p:cNvPr>
          <p:cNvSpPr txBox="1"/>
          <p:nvPr/>
        </p:nvSpPr>
        <p:spPr>
          <a:xfrm>
            <a:off x="667449" y="852989"/>
            <a:ext cx="4237060" cy="276999"/>
          </a:xfrm>
          <a:prstGeom prst="rect">
            <a:avLst/>
          </a:prstGeom>
          <a:ln>
            <a:solidFill>
              <a:srgbClr val="D96A39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20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showSpeechBubble</a:t>
            </a:r>
            <a:r>
              <a:rPr lang="en-US" altLang="ko-KR" sz="12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2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lang="en-US" altLang="ko-KR" sz="12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favorite_chk</a:t>
            </a:r>
            <a:r>
              <a:rPr lang="en-US" altLang="ko-KR" sz="12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07056D-CE02-47A4-8CA3-E90818451D35}"/>
              </a:ext>
            </a:extLst>
          </p:cNvPr>
          <p:cNvSpPr txBox="1"/>
          <p:nvPr/>
        </p:nvSpPr>
        <p:spPr>
          <a:xfrm>
            <a:off x="667449" y="1237021"/>
            <a:ext cx="7279763" cy="1708160"/>
          </a:xfrm>
          <a:prstGeom prst="rect">
            <a:avLst/>
          </a:prstGeom>
          <a:ln>
            <a:solidFill>
              <a:srgbClr val="EBB18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switch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favorite_chk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){</a:t>
            </a:r>
          </a:p>
          <a:p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case</a:t>
            </a:r>
            <a:r>
              <a:rPr lang="ko-KR" altLang="en-US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105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doggum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’</a:t>
            </a:r>
            <a:r>
              <a:rPr lang="ko-KR" altLang="en-US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lang="ko-KR" altLang="en-US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드래그 놓을 때 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  <a:sym typeface="Wingdings" panose="05000000000000000000" pitchFamily="2" charset="2"/>
              </a:rPr>
              <a:t> </a:t>
            </a:r>
            <a:r>
              <a:rPr lang="ko-KR" altLang="en-US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  <a:sym typeface="Wingdings" panose="05000000000000000000" pitchFamily="2" charset="2"/>
              </a:rPr>
              <a:t>캐릭터 이름 확인 </a:t>
            </a:r>
            <a:r>
              <a:rPr lang="en-US" altLang="ko-KR" sz="1050" dirty="0">
                <a:solidFill>
                  <a:srgbClr val="DB2A4A"/>
                </a:solidFill>
                <a:latin typeface="D2Coding" panose="020B0609020101020101" pitchFamily="49" charset="-127"/>
                <a:ea typeface="D2Coding" panose="020B0609020101020101" pitchFamily="49" charset="-127"/>
                <a:sym typeface="Wingdings" panose="05000000000000000000" pitchFamily="2" charset="2"/>
              </a:rPr>
              <a:t> </a:t>
            </a:r>
            <a:r>
              <a:rPr lang="ko-KR" altLang="en-US" sz="1050" dirty="0">
                <a:solidFill>
                  <a:srgbClr val="DB2A4A"/>
                </a:solidFill>
                <a:latin typeface="D2Coding" panose="020B0609020101020101" pitchFamily="49" charset="-127"/>
                <a:ea typeface="D2Coding" panose="020B0609020101020101" pitchFamily="49" charset="-127"/>
                <a:sym typeface="Wingdings" panose="05000000000000000000" pitchFamily="2" charset="2"/>
              </a:rPr>
              <a:t>드래그 한 </a:t>
            </a:r>
            <a:r>
              <a:rPr lang="en-US" altLang="ko-KR" sz="1050" dirty="0">
                <a:solidFill>
                  <a:srgbClr val="DB2A4A"/>
                </a:solidFill>
                <a:latin typeface="D2Coding" panose="020B0609020101020101" pitchFamily="49" charset="-127"/>
                <a:ea typeface="D2Coding" panose="020B0609020101020101" pitchFamily="49" charset="-127"/>
                <a:sym typeface="Wingdings" panose="05000000000000000000" pitchFamily="2" charset="2"/>
              </a:rPr>
              <a:t>id</a:t>
            </a:r>
            <a:r>
              <a:rPr lang="ko-KR" altLang="en-US" sz="1050" dirty="0">
                <a:solidFill>
                  <a:srgbClr val="DB2A4A"/>
                </a:solidFill>
                <a:latin typeface="D2Coding" panose="020B0609020101020101" pitchFamily="49" charset="-127"/>
                <a:ea typeface="D2Coding" panose="020B0609020101020101" pitchFamily="49" charset="-127"/>
                <a:sym typeface="Wingdings" panose="05000000000000000000" pitchFamily="2" charset="2"/>
              </a:rPr>
              <a:t>별로 확인</a:t>
            </a:r>
            <a:endParaRPr lang="en-US" altLang="ko-KR" sz="1050" b="0" dirty="0">
              <a:solidFill>
                <a:srgbClr val="DB2A4A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05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if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goldie_favorability</a:t>
            </a:r>
            <a:r>
              <a:rPr lang="en-US" altLang="ko-KR" sz="105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5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value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lang="ko-KR" altLang="en-US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&gt;=</a:t>
            </a:r>
            <a:r>
              <a:rPr lang="ko-KR" altLang="en-US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13)    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10</a:t>
            </a:r>
            <a:r>
              <a:rPr lang="ko-KR" altLang="en-US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이상일 </a:t>
            </a:r>
            <a:r>
              <a:rPr lang="ko-KR" altLang="en-US" sz="1050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떄</a:t>
            </a:r>
            <a:endParaRPr lang="en-US" altLang="ko-KR" sz="1050" b="0" dirty="0">
              <a:solidFill>
                <a:srgbClr val="DB2A4A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05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</a:t>
            </a:r>
            <a:r>
              <a:rPr lang="en-US" altLang="ko-KR" sz="105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typingText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＂</a:t>
            </a:r>
            <a:r>
              <a:rPr lang="ko-KR" altLang="en-US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사과를 좋아한다는 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…</a:t>
            </a:r>
            <a:r>
              <a:rPr lang="ko-KR" altLang="en-US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생략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ko-KR" altLang="en-US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                    </a:t>
            </a:r>
            <a:endParaRPr lang="en-US" altLang="ko-KR" sz="1050" b="0" dirty="0">
              <a:solidFill>
                <a:srgbClr val="A9B665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050" dirty="0">
                <a:solidFill>
                  <a:srgbClr val="A9B665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lang="en-US" altLang="ko-KR" sz="105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lang="ko-KR" altLang="en-US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goldie_favorability</a:t>
            </a:r>
            <a:r>
              <a:rPr lang="en-US" altLang="ko-KR" sz="105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5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value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lang="ko-KR" altLang="en-US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&lt;=</a:t>
            </a:r>
            <a:r>
              <a:rPr lang="ko-KR" altLang="en-US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</a:t>
            </a:r>
            <a:r>
              <a:rPr lang="en-US" altLang="ko-KR" sz="105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7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ko-KR" altLang="en-US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 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-10 </a:t>
            </a:r>
            <a:r>
              <a:rPr lang="ko-KR" altLang="en-US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이하일 </a:t>
            </a:r>
            <a:r>
              <a:rPr lang="ko-KR" altLang="en-US" sz="1050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떄</a:t>
            </a:r>
            <a:endParaRPr lang="en-US" altLang="ko-KR" sz="1050" b="0" dirty="0">
              <a:solidFill>
                <a:srgbClr val="DB2A4A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lang="en-US" altLang="ko-KR" sz="105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typingText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ko-KR" altLang="en-US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주신다면 </a:t>
            </a:r>
            <a:r>
              <a:rPr lang="ko-KR" altLang="en-US" sz="105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받을게요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 </a:t>
            </a:r>
            <a:r>
              <a:rPr lang="ko-KR" altLang="en-US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감사합니다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 </a:t>
            </a:r>
            <a:r>
              <a:rPr lang="ko-KR" altLang="en-US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왈왈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~"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);</a:t>
            </a:r>
          </a:p>
          <a:p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}</a:t>
            </a:r>
            <a:r>
              <a:rPr lang="en-US" altLang="ko-KR" sz="105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</a:p>
          <a:p>
            <a:r>
              <a:rPr lang="en-US" altLang="ko-KR" sz="1050" dirty="0">
                <a:solidFill>
                  <a:srgbClr val="D4BE9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lang="en-US" altLang="ko-KR" sz="105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typingText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ko-KR" altLang="en-US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내가 좋아하는 </a:t>
            </a:r>
            <a:r>
              <a:rPr lang="ko-KR" altLang="en-US" sz="105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사과네요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 </a:t>
            </a:r>
            <a:r>
              <a:rPr lang="ko-KR" altLang="en-US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정말 고마워요 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~ </a:t>
            </a:r>
            <a:r>
              <a:rPr lang="ko-KR" altLang="en-US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왈왈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~"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);</a:t>
            </a:r>
          </a:p>
          <a:p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}</a:t>
            </a:r>
          </a:p>
          <a:p>
            <a:r>
              <a:rPr lang="en-US" altLang="ko-KR" sz="105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break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653CAAF-A193-4515-B0AF-6B4B44EAE7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4509" y="2513598"/>
            <a:ext cx="3642163" cy="1184800"/>
          </a:xfrm>
          <a:prstGeom prst="rect">
            <a:avLst/>
          </a:prstGeom>
        </p:spPr>
      </p:pic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72974883-4F16-47B8-BB3A-1B57E9B97867}"/>
              </a:ext>
            </a:extLst>
          </p:cNvPr>
          <p:cNvSpPr txBox="1">
            <a:spLocks/>
          </p:cNvSpPr>
          <p:nvPr/>
        </p:nvSpPr>
        <p:spPr>
          <a:xfrm>
            <a:off x="3551083" y="481150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12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  <p:sp>
        <p:nvSpPr>
          <p:cNvPr id="16" name="Google Shape;768;p48">
            <a:extLst>
              <a:ext uri="{FF2B5EF4-FFF2-40B4-BE49-F238E27FC236}">
                <a16:creationId xmlns:a16="http://schemas.microsoft.com/office/drawing/2014/main" id="{14DD050B-DCCC-4440-8785-40977F437E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50250" y="38676"/>
            <a:ext cx="5443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CODE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pic>
        <p:nvPicPr>
          <p:cNvPr id="10" name="그림 9">
            <a:hlinkClick r:id="rId5"/>
            <a:extLst>
              <a:ext uri="{FF2B5EF4-FFF2-40B4-BE49-F238E27FC236}">
                <a16:creationId xmlns:a16="http://schemas.microsoft.com/office/drawing/2014/main" id="{CF6F5520-6212-481E-A9F5-E3F8841A87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58050" y="469172"/>
            <a:ext cx="1069975" cy="26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5634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D07056D-CE02-47A4-8CA3-E90818451D35}"/>
              </a:ext>
            </a:extLst>
          </p:cNvPr>
          <p:cNvSpPr txBox="1"/>
          <p:nvPr/>
        </p:nvSpPr>
        <p:spPr>
          <a:xfrm>
            <a:off x="736600" y="694532"/>
            <a:ext cx="6804268" cy="235449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drawForm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){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$('.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info_img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').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css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('background-image','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url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("'+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this.animal_info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]['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img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']+'")');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$('#audio').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attr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('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src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',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this.animal_info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]['mp3']);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$('.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info_normal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').html(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this.drawinfoForm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   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this.animal_info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]['name'],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this.animal_info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]['birthday'],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this.animal_info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]['personality'],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this.animal_info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]['habit'],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this.animal_info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]['motto'],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this.animal_info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].favorite[0],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this.animal_info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].favorite[1],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this.animal_info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].favorite[2]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));}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DB8F5F1-BCA9-4054-AFF1-13C2D29E15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9998" y="691881"/>
            <a:ext cx="2626116" cy="1477191"/>
          </a:xfrm>
          <a:prstGeom prst="rect">
            <a:avLst/>
          </a:prstGeom>
          <a:ln w="38100"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03762BB-3224-4D07-B58E-B660AAE74B64}"/>
              </a:ext>
            </a:extLst>
          </p:cNvPr>
          <p:cNvSpPr txBox="1"/>
          <p:nvPr/>
        </p:nvSpPr>
        <p:spPr>
          <a:xfrm>
            <a:off x="4982881" y="2285821"/>
            <a:ext cx="3673233" cy="938719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$('.</a:t>
            </a:r>
            <a:r>
              <a:rPr lang="en-US" altLang="ko-KR" sz="1100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animal_img_div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').on('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click',function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(e){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$('.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anmail_info_popup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').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css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('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display','flex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');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10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const </a:t>
            </a:r>
            <a:r>
              <a:rPr lang="en-US" altLang="ko-KR" sz="1100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animalInfoForm</a:t>
            </a:r>
            <a:r>
              <a:rPr lang="en-US" altLang="ko-KR" sz="110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new </a:t>
            </a:r>
            <a:r>
              <a:rPr lang="en-US" altLang="ko-KR" sz="1100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Animal_CLass</a:t>
            </a:r>
            <a:r>
              <a:rPr lang="en-US" altLang="ko-KR" sz="110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();</a:t>
            </a:r>
          </a:p>
          <a:p>
            <a:r>
              <a:rPr lang="en-US" altLang="ko-KR" sz="110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100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animalInfoForm.drawForm</a:t>
            </a:r>
            <a:r>
              <a:rPr lang="en-US" altLang="ko-KR" sz="110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(e.target.id);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});</a:t>
            </a:r>
          </a:p>
        </p:txBody>
      </p:sp>
      <p:sp>
        <p:nvSpPr>
          <p:cNvPr id="14" name="슬라이드 번호 개체 틀 5">
            <a:extLst>
              <a:ext uri="{FF2B5EF4-FFF2-40B4-BE49-F238E27FC236}">
                <a16:creationId xmlns:a16="http://schemas.microsoft.com/office/drawing/2014/main" id="{D10B5257-FB15-4E48-978F-87B29E04CE91}"/>
              </a:ext>
            </a:extLst>
          </p:cNvPr>
          <p:cNvSpPr txBox="1">
            <a:spLocks/>
          </p:cNvSpPr>
          <p:nvPr/>
        </p:nvSpPr>
        <p:spPr>
          <a:xfrm>
            <a:off x="3551083" y="481150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13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  <p:sp>
        <p:nvSpPr>
          <p:cNvPr id="15" name="Google Shape;853;p50">
            <a:extLst>
              <a:ext uri="{FF2B5EF4-FFF2-40B4-BE49-F238E27FC236}">
                <a16:creationId xmlns:a16="http://schemas.microsoft.com/office/drawing/2014/main" id="{A8A56D5C-7650-4BAE-9463-A7E219FEA0B7}"/>
              </a:ext>
            </a:extLst>
          </p:cNvPr>
          <p:cNvSpPr txBox="1">
            <a:spLocks/>
          </p:cNvSpPr>
          <p:nvPr/>
        </p:nvSpPr>
        <p:spPr>
          <a:xfrm>
            <a:off x="899142" y="3572696"/>
            <a:ext cx="6936012" cy="1102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>
              <a:spcAft>
                <a:spcPts val="1200"/>
              </a:spcAft>
            </a:pP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캐릭터를 선택했을 때 </a:t>
            </a:r>
            <a:r>
              <a:rPr lang="en-US" altLang="ko-KR" sz="1200" dirty="0" err="1">
                <a:latin typeface="a꽃피는봄" panose="02020600000000000000" pitchFamily="18" charset="-127"/>
                <a:ea typeface="a꽃피는봄" panose="02020600000000000000" pitchFamily="18" charset="-127"/>
              </a:rPr>
              <a:t>drawForm</a:t>
            </a: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</a:t>
            </a: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메소드에 캐릭터의 아이디를 매개변수로 받습니다</a:t>
            </a: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  <a:b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</a:b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받은 매개변수의 캐릭터의 아이디 따라 이미지와 사운도 바뀌게 작업했습니다</a:t>
            </a: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  <a:p>
            <a:pPr marL="0" indent="0" algn="l">
              <a:spcAft>
                <a:spcPts val="1200"/>
              </a:spcAft>
            </a:pP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  <a:r>
              <a:rPr lang="en-US" altLang="ko-KR" sz="1200" dirty="0" err="1">
                <a:latin typeface="a꽃피는봄" panose="02020600000000000000" pitchFamily="18" charset="-127"/>
                <a:ea typeface="a꽃피는봄" panose="02020600000000000000" pitchFamily="18" charset="-127"/>
              </a:rPr>
              <a:t>info_normal</a:t>
            </a: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는 캐릭터 정보 팝업 중 오른쪽에 해당하는 캐릭터 정보가 들어가는 부분인데</a:t>
            </a:r>
            <a:b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</a:b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constructor</a:t>
            </a: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에 객체로 담아둔 캐릭터의 정보를 </a:t>
            </a:r>
            <a:r>
              <a:rPr lang="en-US" altLang="ko-KR" sz="1200" dirty="0" err="1">
                <a:latin typeface="a꽃피는봄" panose="02020600000000000000" pitchFamily="18" charset="-127"/>
                <a:ea typeface="a꽃피는봄" panose="02020600000000000000" pitchFamily="18" charset="-127"/>
              </a:rPr>
              <a:t>drawinfoForm</a:t>
            </a: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의 매개변수로 담아 호출하여 </a:t>
            </a: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return </a:t>
            </a:r>
            <a:r>
              <a:rPr lang="ko-KR" altLang="en-US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받은 값을 넣습니다</a:t>
            </a:r>
            <a:r>
              <a:rPr lang="en-US" altLang="ko-KR" sz="12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</p:txBody>
      </p:sp>
      <p:sp>
        <p:nvSpPr>
          <p:cNvPr id="16" name="Google Shape;856;p50">
            <a:extLst>
              <a:ext uri="{FF2B5EF4-FFF2-40B4-BE49-F238E27FC236}">
                <a16:creationId xmlns:a16="http://schemas.microsoft.com/office/drawing/2014/main" id="{175B43D7-F5E3-484C-840E-CC2BF619C046}"/>
              </a:ext>
            </a:extLst>
          </p:cNvPr>
          <p:cNvSpPr txBox="1">
            <a:spLocks/>
          </p:cNvSpPr>
          <p:nvPr/>
        </p:nvSpPr>
        <p:spPr>
          <a:xfrm>
            <a:off x="899141" y="3106381"/>
            <a:ext cx="3253347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1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/>
            <a:r>
              <a:rPr lang="ko-KR" altLang="en-US" dirty="0">
                <a:solidFill>
                  <a:srgbClr val="333333"/>
                </a:solidFill>
                <a:latin typeface="a시월구일3" panose="02020600000000000000" pitchFamily="18" charset="-127"/>
                <a:ea typeface="a시월구일3" panose="02020600000000000000" pitchFamily="18" charset="-127"/>
              </a:rPr>
              <a:t>소개 팝업</a:t>
            </a:r>
          </a:p>
        </p:txBody>
      </p:sp>
      <p:sp>
        <p:nvSpPr>
          <p:cNvPr id="18" name="Google Shape;768;p48">
            <a:extLst>
              <a:ext uri="{FF2B5EF4-FFF2-40B4-BE49-F238E27FC236}">
                <a16:creationId xmlns:a16="http://schemas.microsoft.com/office/drawing/2014/main" id="{0ABC1292-AFCB-4F42-A0E6-89ABDD2D50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50250" y="38676"/>
            <a:ext cx="5443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CODE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pic>
        <p:nvPicPr>
          <p:cNvPr id="10" name="그림 9">
            <a:hlinkClick r:id="rId4"/>
            <a:extLst>
              <a:ext uri="{FF2B5EF4-FFF2-40B4-BE49-F238E27FC236}">
                <a16:creationId xmlns:a16="http://schemas.microsoft.com/office/drawing/2014/main" id="{B834F70F-A761-41AB-9B91-C0B952CF39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8050" y="469172"/>
            <a:ext cx="1069975" cy="26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7620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856;p50">
            <a:extLst>
              <a:ext uri="{FF2B5EF4-FFF2-40B4-BE49-F238E27FC236}">
                <a16:creationId xmlns:a16="http://schemas.microsoft.com/office/drawing/2014/main" id="{8D2E0BAF-69B4-4F15-89BC-6B96D226CA68}"/>
              </a:ext>
            </a:extLst>
          </p:cNvPr>
          <p:cNvSpPr txBox="1">
            <a:spLocks/>
          </p:cNvSpPr>
          <p:nvPr/>
        </p:nvSpPr>
        <p:spPr>
          <a:xfrm>
            <a:off x="628929" y="691054"/>
            <a:ext cx="3943071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1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/>
            <a:r>
              <a:rPr lang="en-US" altLang="ko-KR" dirty="0" err="1">
                <a:latin typeface="a시월구일3" panose="02020600000000000000" pitchFamily="18" charset="-127"/>
                <a:ea typeface="a시월구일3" panose="02020600000000000000" pitchFamily="18" charset="-127"/>
              </a:rPr>
              <a:t>DrawinfoForm</a:t>
            </a:r>
            <a:r>
              <a:rPr lang="en-US" altLang="ko-KR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 </a:t>
            </a:r>
            <a:r>
              <a:rPr lang="ko-KR" altLang="en-US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메소드 </a:t>
            </a:r>
            <a:r>
              <a:rPr lang="en-US" altLang="ko-KR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- </a:t>
            </a:r>
            <a:r>
              <a:rPr lang="ko-KR" altLang="en-US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호감도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07056D-CE02-47A4-8CA3-E90818451D35}"/>
              </a:ext>
            </a:extLst>
          </p:cNvPr>
          <p:cNvSpPr txBox="1"/>
          <p:nvPr/>
        </p:nvSpPr>
        <p:spPr>
          <a:xfrm>
            <a:off x="675640" y="1136182"/>
            <a:ext cx="7472680" cy="1107996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switch(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en_name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){</a:t>
            </a:r>
          </a:p>
          <a:p>
            <a:r>
              <a:rPr lang="en-US" altLang="ko-KR" sz="1100" dirty="0">
                <a:solidFill>
                  <a:srgbClr val="33333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case "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goldie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 : </a:t>
            </a:r>
          </a:p>
          <a:p>
            <a:r>
              <a:rPr lang="en-US" altLang="ko-KR" sz="1100" dirty="0">
                <a:solidFill>
                  <a:srgbClr val="33333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     if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goldie_favorability.value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&gt; 4 ){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info_normal_tF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+= `&lt;strong&gt;"${motto}"&lt;/strong&gt;`;                              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}else{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info_normal_tF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+= `&lt;strong style="color:#cec6ba"&gt;</a:t>
            </a:r>
            <a:r>
              <a:rPr lang="ko-KR" altLang="en-US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호감도를 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 </a:t>
            </a:r>
            <a:r>
              <a:rPr lang="ko-KR" altLang="en-US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이상으로 올려주세요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!&lt;/strong&gt;`;}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4342B1A-2292-40B7-80C1-87FC4B140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640" y="2456294"/>
            <a:ext cx="4102209" cy="2173574"/>
          </a:xfrm>
          <a:prstGeom prst="rect">
            <a:avLst/>
          </a:prstGeom>
        </p:spPr>
      </p:pic>
      <p:sp>
        <p:nvSpPr>
          <p:cNvPr id="8" name="Google Shape;853;p50">
            <a:extLst>
              <a:ext uri="{FF2B5EF4-FFF2-40B4-BE49-F238E27FC236}">
                <a16:creationId xmlns:a16="http://schemas.microsoft.com/office/drawing/2014/main" id="{C50F3443-512A-44E4-A138-6134E587FD91}"/>
              </a:ext>
            </a:extLst>
          </p:cNvPr>
          <p:cNvSpPr txBox="1">
            <a:spLocks/>
          </p:cNvSpPr>
          <p:nvPr/>
        </p:nvSpPr>
        <p:spPr>
          <a:xfrm>
            <a:off x="4919980" y="2754051"/>
            <a:ext cx="3284220" cy="1578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>
              <a:lnSpc>
                <a:spcPct val="150000"/>
              </a:lnSpc>
              <a:spcAft>
                <a:spcPts val="1200"/>
              </a:spcAft>
            </a:pP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캐릭터별 </a:t>
            </a:r>
            <a:r>
              <a:rPr lang="ko-KR" altLang="en-US" dirty="0" err="1">
                <a:latin typeface="a꽃피는봄" panose="02020600000000000000" pitchFamily="18" charset="-127"/>
                <a:ea typeface="a꽃피는봄" panose="02020600000000000000" pitchFamily="18" charset="-127"/>
              </a:rPr>
              <a:t>클로저에서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value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를 값을 체크하여 </a:t>
            </a:r>
            <a:b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</a:b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5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이상일 때 표시하고</a:t>
            </a:r>
            <a:b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</a:b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아닐 때 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‘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호감도를 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5 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이상으로 올려주세요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!’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문구를 표시합니다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14A34A29-571C-427A-B536-308DEEA013E5}"/>
              </a:ext>
            </a:extLst>
          </p:cNvPr>
          <p:cNvSpPr/>
          <p:nvPr/>
        </p:nvSpPr>
        <p:spPr>
          <a:xfrm>
            <a:off x="2575560" y="3539944"/>
            <a:ext cx="2143760" cy="280514"/>
          </a:xfrm>
          <a:prstGeom prst="roundRect">
            <a:avLst/>
          </a:prstGeom>
          <a:noFill/>
          <a:ln>
            <a:solidFill>
              <a:srgbClr val="DB2A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546842BA-B00B-45C7-B5D0-BFE6FE36923F}"/>
              </a:ext>
            </a:extLst>
          </p:cNvPr>
          <p:cNvSpPr txBox="1">
            <a:spLocks/>
          </p:cNvSpPr>
          <p:nvPr/>
        </p:nvSpPr>
        <p:spPr>
          <a:xfrm>
            <a:off x="3551083" y="481150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14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  <p:sp>
        <p:nvSpPr>
          <p:cNvPr id="15" name="Google Shape;768;p48">
            <a:extLst>
              <a:ext uri="{FF2B5EF4-FFF2-40B4-BE49-F238E27FC236}">
                <a16:creationId xmlns:a16="http://schemas.microsoft.com/office/drawing/2014/main" id="{45CCBEE7-49E9-478B-9441-338BBC19A2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50250" y="38676"/>
            <a:ext cx="5443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CODE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pic>
        <p:nvPicPr>
          <p:cNvPr id="9" name="그림 8">
            <a:hlinkClick r:id="rId4"/>
            <a:extLst>
              <a:ext uri="{FF2B5EF4-FFF2-40B4-BE49-F238E27FC236}">
                <a16:creationId xmlns:a16="http://schemas.microsoft.com/office/drawing/2014/main" id="{7948E35E-A5E7-4132-8733-5C5615C3E4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8050" y="469172"/>
            <a:ext cx="1069975" cy="26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5419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856;p50">
            <a:extLst>
              <a:ext uri="{FF2B5EF4-FFF2-40B4-BE49-F238E27FC236}">
                <a16:creationId xmlns:a16="http://schemas.microsoft.com/office/drawing/2014/main" id="{8D2E0BAF-69B4-4F15-89BC-6B96D226CA68}"/>
              </a:ext>
            </a:extLst>
          </p:cNvPr>
          <p:cNvSpPr txBox="1">
            <a:spLocks/>
          </p:cNvSpPr>
          <p:nvPr/>
        </p:nvSpPr>
        <p:spPr>
          <a:xfrm>
            <a:off x="628929" y="671460"/>
            <a:ext cx="4852391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1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/>
            <a:r>
              <a:rPr lang="en-US" altLang="ko-KR" dirty="0" err="1">
                <a:latin typeface="a시월구일3" panose="02020600000000000000" pitchFamily="18" charset="-127"/>
                <a:ea typeface="a시월구일3" panose="02020600000000000000" pitchFamily="18" charset="-127"/>
              </a:rPr>
              <a:t>DrawinfoForm</a:t>
            </a:r>
            <a:r>
              <a:rPr lang="en-US" altLang="ko-KR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 </a:t>
            </a:r>
            <a:r>
              <a:rPr lang="ko-KR" altLang="en-US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메소드 </a:t>
            </a:r>
            <a:r>
              <a:rPr lang="en-US" altLang="ko-KR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-  </a:t>
            </a:r>
            <a:r>
              <a:rPr lang="ko-KR" altLang="en-US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좋아하는 물건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03762BB-3224-4D07-B58E-B660AAE74B64}"/>
              </a:ext>
            </a:extLst>
          </p:cNvPr>
          <p:cNvSpPr txBox="1"/>
          <p:nvPr/>
        </p:nvSpPr>
        <p:spPr>
          <a:xfrm>
            <a:off x="698500" y="1093944"/>
            <a:ext cx="6710680" cy="170816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Object.values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check_favorability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chk_favorite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)[0] == false &amp;&amp;</a:t>
            </a:r>
          </a:p>
          <a:p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Object.values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check_favorability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chk_favorite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)[1] == false &amp;&amp;</a:t>
            </a:r>
          </a:p>
          <a:p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Object.values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check_favorability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chk_favorite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)[2] == false){</a:t>
            </a:r>
          </a:p>
          <a:p>
            <a:r>
              <a:rPr lang="en-US" altLang="ko-KR" sz="1050" dirty="0">
                <a:solidFill>
                  <a:srgbClr val="33333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050" dirty="0" err="1">
                <a:solidFill>
                  <a:srgbClr val="DB2A4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lang="en-US" altLang="ko-KR" sz="1050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nfo_normal_tF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+= `&lt;p class="</a:t>
            </a:r>
            <a:r>
              <a:rPr lang="en-US" altLang="ko-KR" sz="1050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none_object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"&gt;${name}</a:t>
            </a:r>
            <a:r>
              <a:rPr lang="ko-KR" altLang="en-US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이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ko-KR" altLang="en-US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가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</a:t>
            </a:r>
            <a:r>
              <a:rPr lang="ko-KR" altLang="en-US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좋아하는 물건을 넣어주세요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! &lt;/p&gt;`;}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Object.values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check_favorability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chk_favorite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)[0] == true){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050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info_normal_tF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+= `&lt;p id="${favorite1}"&gt;&lt;/p&gt;`;}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Object.values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check_favorability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chk_favorite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)[1] == true){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050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info_normal_tF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+= `&lt;p id="${favorite2}"&gt;&lt;/p&gt;`;}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Object.values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check_favorability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en_name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lang="en-US" altLang="ko-KR" sz="105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chk_favorite</a:t>
            </a:r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)[2] == true){</a:t>
            </a:r>
          </a:p>
          <a:p>
            <a:r>
              <a:rPr lang="en-US" altLang="ko-KR" sz="105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050" b="0" dirty="0" err="1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info_normal_tF</a:t>
            </a:r>
            <a:r>
              <a:rPr lang="en-US" altLang="ko-KR" sz="1050" b="0" dirty="0">
                <a:solidFill>
                  <a:srgbClr val="DB2A4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+= `&lt;p id="${favorite3}"&gt;&lt;/p&gt;`;}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18E0E26-8B8B-4B8B-AF7B-6174D0351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503" y="2896888"/>
            <a:ext cx="3098800" cy="1641913"/>
          </a:xfrm>
          <a:prstGeom prst="rect">
            <a:avLst/>
          </a:prstGeo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30C1134-F886-42E4-991A-BB1546C97B80}"/>
              </a:ext>
            </a:extLst>
          </p:cNvPr>
          <p:cNvSpPr/>
          <p:nvPr/>
        </p:nvSpPr>
        <p:spPr>
          <a:xfrm>
            <a:off x="2159145" y="3979869"/>
            <a:ext cx="1554798" cy="313826"/>
          </a:xfrm>
          <a:prstGeom prst="roundRect">
            <a:avLst/>
          </a:prstGeom>
          <a:noFill/>
          <a:ln>
            <a:solidFill>
              <a:srgbClr val="3BC7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Google Shape;853;p50">
            <a:extLst>
              <a:ext uri="{FF2B5EF4-FFF2-40B4-BE49-F238E27FC236}">
                <a16:creationId xmlns:a16="http://schemas.microsoft.com/office/drawing/2014/main" id="{0063F969-8D6D-43F9-B825-1F1F509F7D81}"/>
              </a:ext>
            </a:extLst>
          </p:cNvPr>
          <p:cNvSpPr txBox="1">
            <a:spLocks/>
          </p:cNvSpPr>
          <p:nvPr/>
        </p:nvSpPr>
        <p:spPr>
          <a:xfrm>
            <a:off x="4691380" y="3057537"/>
            <a:ext cx="3878582" cy="1578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>
              <a:spcAft>
                <a:spcPts val="1200"/>
              </a:spcAft>
            </a:pP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드래그해서 놓을 때마다 해당 아이템의 </a:t>
            </a:r>
            <a:r>
              <a:rPr lang="ko-KR" altLang="en-US" dirty="0" err="1">
                <a:latin typeface="a꽃피는봄" panose="02020600000000000000" pitchFamily="18" charset="-127"/>
                <a:ea typeface="a꽃피는봄" panose="02020600000000000000" pitchFamily="18" charset="-127"/>
              </a:rPr>
              <a:t>키값이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false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에서 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true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로 변하며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, </a:t>
            </a:r>
          </a:p>
          <a:p>
            <a:pPr marL="0" indent="0" algn="l">
              <a:spcAft>
                <a:spcPts val="1200"/>
              </a:spcAft>
            </a:pP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true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일 경우 화면에 나타나게 했습니다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  <a:p>
            <a:pPr marL="0" indent="0" algn="l">
              <a:spcAft>
                <a:spcPts val="1200"/>
              </a:spcAft>
            </a:pP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만약 전부 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false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일경 우 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‘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좋아하는 물건을 넣어주세요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!’ 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문구가 나오게 됩니다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20FAB3-068E-4684-B67B-B8D55F64B21F}"/>
              </a:ext>
            </a:extLst>
          </p:cNvPr>
          <p:cNvSpPr txBox="1"/>
          <p:nvPr/>
        </p:nvSpPr>
        <p:spPr>
          <a:xfrm>
            <a:off x="5318762" y="1854914"/>
            <a:ext cx="3312160" cy="110799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const 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check_favorability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{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"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goldie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 : {</a:t>
            </a:r>
          </a:p>
          <a:p>
            <a:r>
              <a:rPr lang="en-US" altLang="ko-KR" sz="11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"</a:t>
            </a:r>
            <a:r>
              <a:rPr lang="en-US" altLang="ko-KR" sz="1100" b="0" dirty="0" err="1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chk_favorite</a:t>
            </a:r>
            <a:r>
              <a:rPr lang="en-US" altLang="ko-KR" sz="11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 : {</a:t>
            </a:r>
          </a:p>
          <a:p>
            <a:r>
              <a:rPr lang="en-US" altLang="ko-KR" sz="11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"</a:t>
            </a:r>
            <a:r>
              <a:rPr lang="en-US" altLang="ko-KR" sz="1100" b="0" dirty="0" err="1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doggum</a:t>
            </a:r>
            <a:r>
              <a:rPr lang="en-US" altLang="ko-KR" sz="11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 : false,</a:t>
            </a:r>
          </a:p>
          <a:p>
            <a:r>
              <a:rPr lang="en-US" altLang="ko-KR" sz="11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"yellow" : false,</a:t>
            </a:r>
          </a:p>
          <a:p>
            <a:r>
              <a:rPr lang="en-US" altLang="ko-KR" sz="11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"walk" : false }</a:t>
            </a:r>
            <a:r>
              <a:rPr lang="en-US" altLang="ko-KR" sz="1100" dirty="0">
                <a:solidFill>
                  <a:schemeClr val="accent6">
                    <a:lumMod val="60000"/>
                    <a:lumOff val="40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1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},</a:t>
            </a:r>
          </a:p>
        </p:txBody>
      </p:sp>
      <p:sp>
        <p:nvSpPr>
          <p:cNvPr id="15" name="슬라이드 번호 개체 틀 5">
            <a:extLst>
              <a:ext uri="{FF2B5EF4-FFF2-40B4-BE49-F238E27FC236}">
                <a16:creationId xmlns:a16="http://schemas.microsoft.com/office/drawing/2014/main" id="{3F85532B-4215-43ED-A8E7-93A056DB7175}"/>
              </a:ext>
            </a:extLst>
          </p:cNvPr>
          <p:cNvSpPr txBox="1">
            <a:spLocks/>
          </p:cNvSpPr>
          <p:nvPr/>
        </p:nvSpPr>
        <p:spPr>
          <a:xfrm>
            <a:off x="3551083" y="481150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15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  <p:sp>
        <p:nvSpPr>
          <p:cNvPr id="16" name="Google Shape;768;p48">
            <a:extLst>
              <a:ext uri="{FF2B5EF4-FFF2-40B4-BE49-F238E27FC236}">
                <a16:creationId xmlns:a16="http://schemas.microsoft.com/office/drawing/2014/main" id="{71B37A03-C50F-42C9-A89F-F0CCB18FA7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50250" y="38676"/>
            <a:ext cx="5443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CODE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6015636-F4F0-481A-810F-BC6BFB60F0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3766" y="4311906"/>
            <a:ext cx="1744680" cy="408470"/>
          </a:xfrm>
          <a:prstGeom prst="rect">
            <a:avLst/>
          </a:prstGeom>
        </p:spPr>
      </p:pic>
      <p:pic>
        <p:nvPicPr>
          <p:cNvPr id="11" name="그림 10">
            <a:hlinkClick r:id="rId5"/>
            <a:extLst>
              <a:ext uri="{FF2B5EF4-FFF2-40B4-BE49-F238E27FC236}">
                <a16:creationId xmlns:a16="http://schemas.microsoft.com/office/drawing/2014/main" id="{DB0832EF-3152-4F1D-A071-768E1DC566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58050" y="469172"/>
            <a:ext cx="1069975" cy="26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6022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p60"/>
          <p:cNvSpPr/>
          <p:nvPr/>
        </p:nvSpPr>
        <p:spPr>
          <a:xfrm>
            <a:off x="7637400" y="932075"/>
            <a:ext cx="51625" cy="103250"/>
          </a:xfrm>
          <a:custGeom>
            <a:avLst/>
            <a:gdLst/>
            <a:ahLst/>
            <a:cxnLst/>
            <a:rect l="l" t="t" r="r" b="b"/>
            <a:pathLst>
              <a:path w="2065" h="4130" extrusionOk="0">
                <a:moveTo>
                  <a:pt x="2065" y="0"/>
                </a:moveTo>
                <a:cubicBezTo>
                  <a:pt x="834" y="923"/>
                  <a:pt x="0" y="2591"/>
                  <a:pt x="0" y="413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" name="슬라이드 번호 개체 틀 5">
            <a:extLst>
              <a:ext uri="{FF2B5EF4-FFF2-40B4-BE49-F238E27FC236}">
                <a16:creationId xmlns:a16="http://schemas.microsoft.com/office/drawing/2014/main" id="{045B39E5-0558-4FE7-AC69-7329C8280DB1}"/>
              </a:ext>
            </a:extLst>
          </p:cNvPr>
          <p:cNvSpPr txBox="1">
            <a:spLocks/>
          </p:cNvSpPr>
          <p:nvPr/>
        </p:nvSpPr>
        <p:spPr>
          <a:xfrm>
            <a:off x="3551083" y="465042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16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  <p:sp>
        <p:nvSpPr>
          <p:cNvPr id="23" name="Google Shape;768;p48">
            <a:extLst>
              <a:ext uri="{FF2B5EF4-FFF2-40B4-BE49-F238E27FC236}">
                <a16:creationId xmlns:a16="http://schemas.microsoft.com/office/drawing/2014/main" id="{FF9B04E5-F583-476C-88E8-F98F54D6C028}"/>
              </a:ext>
            </a:extLst>
          </p:cNvPr>
          <p:cNvSpPr txBox="1">
            <a:spLocks/>
          </p:cNvSpPr>
          <p:nvPr/>
        </p:nvSpPr>
        <p:spPr>
          <a:xfrm>
            <a:off x="1850250" y="846297"/>
            <a:ext cx="5443500" cy="548700"/>
          </a:xfrm>
          <a:prstGeom prst="rect">
            <a:avLst/>
          </a:prstGeom>
          <a:noFill/>
          <a:ln>
            <a:noFill/>
          </a:ln>
          <a:effectLst>
            <a:outerShdw dist="28575" dir="522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Font typeface="Raleway Black"/>
              <a:buNone/>
              <a:defRPr sz="4700" b="1" i="0" u="none" strike="noStrike" cap="none">
                <a:solidFill>
                  <a:schemeClr val="accent3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aleway Black"/>
              <a:buNone/>
              <a:defRPr sz="52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aleway Black"/>
              <a:buNone/>
              <a:defRPr sz="52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aleway Black"/>
              <a:buNone/>
              <a:defRPr sz="52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aleway Black"/>
              <a:buNone/>
              <a:defRPr sz="52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aleway Black"/>
              <a:buNone/>
              <a:defRPr sz="52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aleway Black"/>
              <a:buNone/>
              <a:defRPr sz="52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aleway Black"/>
              <a:buNone/>
              <a:defRPr sz="52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aleway Black"/>
              <a:buNone/>
              <a:defRPr sz="52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END…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C6280C-0067-4098-A002-B20DAEB6E83F}"/>
              </a:ext>
            </a:extLst>
          </p:cNvPr>
          <p:cNvSpPr txBox="1"/>
          <p:nvPr/>
        </p:nvSpPr>
        <p:spPr>
          <a:xfrm>
            <a:off x="1769675" y="2089597"/>
            <a:ext cx="560465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캐릭터 소개 프로젝트가 던져졌을 당시 </a:t>
            </a:r>
            <a:r>
              <a:rPr lang="en-US" altLang="ko-KR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‘</a:t>
            </a:r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호감도</a:t>
            </a:r>
            <a:r>
              <a:rPr lang="en-US" altLang="ko-KR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’</a:t>
            </a:r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라는 키워드를 생각했고</a:t>
            </a:r>
            <a:r>
              <a:rPr lang="en-US" altLang="ko-KR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, </a:t>
            </a:r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호감도를 어떻게 사용하면 좋을지 생각하던 도중 </a:t>
            </a:r>
            <a:r>
              <a:rPr lang="en-US" altLang="ko-KR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‘</a:t>
            </a:r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드래그</a:t>
            </a:r>
            <a:r>
              <a:rPr lang="en-US" altLang="ko-KR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’ </a:t>
            </a:r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이벤트에 대해 흥미가 생겼습니다</a:t>
            </a:r>
            <a:r>
              <a:rPr lang="en-US" altLang="ko-KR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  <a:p>
            <a:pPr lvl="1"/>
            <a:endParaRPr lang="en-US" altLang="ko-KR" sz="1300" dirty="0">
              <a:latin typeface="a꽃피는봄" panose="02020600000000000000" pitchFamily="18" charset="-127"/>
              <a:ea typeface="a꽃피는봄" panose="02020600000000000000" pitchFamily="18" charset="-127"/>
            </a:endParaRPr>
          </a:p>
          <a:p>
            <a:pPr lvl="1"/>
            <a:r>
              <a:rPr lang="ko-KR" altLang="en-US" sz="1300" dirty="0" err="1">
                <a:latin typeface="a꽃피는봄" panose="02020600000000000000" pitchFamily="18" charset="-127"/>
                <a:ea typeface="a꽃피는봄" panose="02020600000000000000" pitchFamily="18" charset="-127"/>
              </a:rPr>
              <a:t>제이쿼리</a:t>
            </a:r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드래그 </a:t>
            </a:r>
            <a:r>
              <a:rPr lang="en-US" altLang="ko-KR" sz="1300" dirty="0" err="1">
                <a:latin typeface="a꽃피는봄" panose="02020600000000000000" pitchFamily="18" charset="-127"/>
                <a:ea typeface="a꽃피는봄" panose="02020600000000000000" pitchFamily="18" charset="-127"/>
              </a:rPr>
              <a:t>ui</a:t>
            </a:r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와 </a:t>
            </a:r>
            <a:r>
              <a:rPr lang="ko-KR" altLang="en-US" sz="1300" dirty="0" err="1">
                <a:latin typeface="a꽃피는봄" panose="02020600000000000000" pitchFamily="18" charset="-127"/>
                <a:ea typeface="a꽃피는봄" panose="02020600000000000000" pitchFamily="18" charset="-127"/>
              </a:rPr>
              <a:t>클로저에</a:t>
            </a:r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대해서 직접 찾아서 공부하는 과정들이</a:t>
            </a:r>
            <a:r>
              <a:rPr lang="en-US" altLang="ko-KR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</a:t>
            </a:r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저에겐 정말 유익했던 시간이었고</a:t>
            </a:r>
            <a:r>
              <a:rPr lang="en-US" altLang="ko-KR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, </a:t>
            </a:r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성장할 수 있는 발판이 되었습니다</a:t>
            </a:r>
            <a:r>
              <a:rPr lang="en-US" altLang="ko-KR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  <a:p>
            <a:pPr lvl="1"/>
            <a:endParaRPr lang="en-US" altLang="ko-KR" sz="1300" dirty="0">
              <a:latin typeface="a꽃피는봄" panose="02020600000000000000" pitchFamily="18" charset="-127"/>
              <a:ea typeface="a꽃피는봄" panose="02020600000000000000" pitchFamily="18" charset="-127"/>
            </a:endParaRPr>
          </a:p>
          <a:p>
            <a:pPr lvl="1"/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앞으로도 저는 생소한 것들에 대해서 스스로 학습하고 구현할 수 있는 개발자가 되겠습니다</a:t>
            </a:r>
            <a:r>
              <a:rPr lang="en-US" altLang="ko-KR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 </a:t>
            </a:r>
          </a:p>
          <a:p>
            <a:pPr lvl="1"/>
            <a:endParaRPr lang="en-US" altLang="ko-KR" sz="1300" dirty="0">
              <a:latin typeface="a꽃피는봄" panose="02020600000000000000" pitchFamily="18" charset="-127"/>
              <a:ea typeface="a꽃피는봄" panose="02020600000000000000" pitchFamily="18" charset="-127"/>
            </a:endParaRPr>
          </a:p>
          <a:p>
            <a:pPr lvl="1"/>
            <a:r>
              <a:rPr lang="ko-KR" altLang="en-US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감사합니다</a:t>
            </a:r>
            <a:r>
              <a:rPr lang="en-US" altLang="ko-KR" sz="13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38"/>
          <p:cNvSpPr/>
          <p:nvPr/>
        </p:nvSpPr>
        <p:spPr>
          <a:xfrm>
            <a:off x="4933988" y="3100362"/>
            <a:ext cx="722400" cy="719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576" name="Google Shape;576;p38"/>
          <p:cNvSpPr/>
          <p:nvPr/>
        </p:nvSpPr>
        <p:spPr>
          <a:xfrm>
            <a:off x="4933988" y="1789238"/>
            <a:ext cx="722400" cy="719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577" name="Google Shape;577;p38"/>
          <p:cNvSpPr/>
          <p:nvPr/>
        </p:nvSpPr>
        <p:spPr>
          <a:xfrm>
            <a:off x="1325650" y="3100362"/>
            <a:ext cx="722400" cy="719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578" name="Google Shape;578;p38"/>
          <p:cNvSpPr/>
          <p:nvPr/>
        </p:nvSpPr>
        <p:spPr>
          <a:xfrm>
            <a:off x="1325650" y="1789238"/>
            <a:ext cx="722400" cy="719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579" name="Google Shape;579;p38"/>
          <p:cNvSpPr txBox="1">
            <a:spLocks noGrp="1"/>
          </p:cNvSpPr>
          <p:nvPr>
            <p:ph type="subTitle" idx="1"/>
          </p:nvPr>
        </p:nvSpPr>
        <p:spPr>
          <a:xfrm>
            <a:off x="2177989" y="2367280"/>
            <a:ext cx="2091300" cy="2793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3p</a:t>
            </a:r>
            <a:endParaRPr dirty="0">
              <a:latin typeface="a꽃피는봄" panose="02020600000000000000" pitchFamily="18" charset="-127"/>
              <a:ea typeface="a꽃피는봄" panose="02020600000000000000" pitchFamily="18" charset="-127"/>
            </a:endParaRPr>
          </a:p>
        </p:txBody>
      </p:sp>
      <p:sp>
        <p:nvSpPr>
          <p:cNvPr id="580" name="Google Shape;580;p38"/>
          <p:cNvSpPr txBox="1">
            <a:spLocks noGrp="1"/>
          </p:cNvSpPr>
          <p:nvPr>
            <p:ph type="title"/>
          </p:nvPr>
        </p:nvSpPr>
        <p:spPr>
          <a:xfrm flipH="1">
            <a:off x="1261450" y="1908338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3BC7A2"/>
                </a:solidFill>
                <a:latin typeface="a시월구일3" panose="02020600000000000000" pitchFamily="18" charset="-127"/>
                <a:ea typeface="a시월구일3" panose="02020600000000000000" pitchFamily="18" charset="-127"/>
              </a:rPr>
              <a:t>01</a:t>
            </a:r>
            <a:endParaRPr sz="3200" dirty="0">
              <a:solidFill>
                <a:srgbClr val="3BC7A2"/>
              </a:solidFill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581" name="Google Shape;581;p38"/>
          <p:cNvSpPr txBox="1">
            <a:spLocks noGrp="1"/>
          </p:cNvSpPr>
          <p:nvPr>
            <p:ph type="subTitle" idx="2"/>
          </p:nvPr>
        </p:nvSpPr>
        <p:spPr>
          <a:xfrm>
            <a:off x="2177989" y="1647880"/>
            <a:ext cx="2091300" cy="7193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SCHEDULE</a:t>
            </a:r>
            <a:endParaRPr sz="1800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582" name="Google Shape;582;p38"/>
          <p:cNvSpPr txBox="1">
            <a:spLocks noGrp="1"/>
          </p:cNvSpPr>
          <p:nvPr>
            <p:ph type="ctrTitle" idx="3"/>
          </p:nvPr>
        </p:nvSpPr>
        <p:spPr>
          <a:xfrm>
            <a:off x="1462725" y="501564"/>
            <a:ext cx="62187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TABLE OF CONTENTS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sp>
        <p:nvSpPr>
          <p:cNvPr id="583" name="Google Shape;583;p38"/>
          <p:cNvSpPr txBox="1">
            <a:spLocks noGrp="1"/>
          </p:cNvSpPr>
          <p:nvPr>
            <p:ph type="title" idx="4"/>
          </p:nvPr>
        </p:nvSpPr>
        <p:spPr>
          <a:xfrm flipH="1">
            <a:off x="1261450" y="3219462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EBC920"/>
                </a:solidFill>
                <a:latin typeface="a시월구일3" panose="02020600000000000000" pitchFamily="18" charset="-127"/>
                <a:ea typeface="a시월구일3" panose="02020600000000000000" pitchFamily="18" charset="-127"/>
              </a:rPr>
              <a:t>03</a:t>
            </a:r>
            <a:endParaRPr sz="3200" dirty="0">
              <a:solidFill>
                <a:srgbClr val="EBC920"/>
              </a:solidFill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584" name="Google Shape;584;p38"/>
          <p:cNvSpPr txBox="1">
            <a:spLocks noGrp="1"/>
          </p:cNvSpPr>
          <p:nvPr>
            <p:ph type="subTitle" idx="5"/>
          </p:nvPr>
        </p:nvSpPr>
        <p:spPr>
          <a:xfrm>
            <a:off x="2177989" y="3678387"/>
            <a:ext cx="2091300" cy="2793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7p</a:t>
            </a:r>
            <a:endParaRPr dirty="0">
              <a:latin typeface="a꽃피는봄" panose="02020600000000000000" pitchFamily="18" charset="-127"/>
              <a:ea typeface="a꽃피는봄" panose="02020600000000000000" pitchFamily="18" charset="-127"/>
            </a:endParaRPr>
          </a:p>
        </p:txBody>
      </p:sp>
      <p:sp>
        <p:nvSpPr>
          <p:cNvPr id="585" name="Google Shape;585;p38"/>
          <p:cNvSpPr txBox="1">
            <a:spLocks noGrp="1"/>
          </p:cNvSpPr>
          <p:nvPr>
            <p:ph type="subTitle" idx="6"/>
          </p:nvPr>
        </p:nvSpPr>
        <p:spPr>
          <a:xfrm>
            <a:off x="2177989" y="2958987"/>
            <a:ext cx="2091300" cy="7193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MANUAL</a:t>
            </a:r>
            <a:endParaRPr sz="1800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586" name="Google Shape;586;p38"/>
          <p:cNvSpPr txBox="1">
            <a:spLocks noGrp="1"/>
          </p:cNvSpPr>
          <p:nvPr>
            <p:ph type="title" idx="7"/>
          </p:nvPr>
        </p:nvSpPr>
        <p:spPr>
          <a:xfrm flipH="1">
            <a:off x="4869788" y="1908338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DB2A4A"/>
                </a:solidFill>
                <a:latin typeface="a시월구일3" panose="02020600000000000000" pitchFamily="18" charset="-127"/>
                <a:ea typeface="a시월구일3" panose="02020600000000000000" pitchFamily="18" charset="-127"/>
              </a:rPr>
              <a:t>02</a:t>
            </a:r>
            <a:endParaRPr sz="3200" dirty="0">
              <a:solidFill>
                <a:srgbClr val="DB2A4A"/>
              </a:solidFill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587" name="Google Shape;587;p38"/>
          <p:cNvSpPr txBox="1">
            <a:spLocks noGrp="1"/>
          </p:cNvSpPr>
          <p:nvPr>
            <p:ph type="subTitle" idx="8"/>
          </p:nvPr>
        </p:nvSpPr>
        <p:spPr>
          <a:xfrm>
            <a:off x="5788852" y="2367280"/>
            <a:ext cx="2091300" cy="2793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5p</a:t>
            </a:r>
            <a:endParaRPr dirty="0">
              <a:latin typeface="a꽃피는봄" panose="02020600000000000000" pitchFamily="18" charset="-127"/>
              <a:ea typeface="a꽃피는봄" panose="02020600000000000000" pitchFamily="18" charset="-127"/>
            </a:endParaRPr>
          </a:p>
        </p:txBody>
      </p:sp>
      <p:sp>
        <p:nvSpPr>
          <p:cNvPr id="588" name="Google Shape;588;p38"/>
          <p:cNvSpPr txBox="1">
            <a:spLocks noGrp="1"/>
          </p:cNvSpPr>
          <p:nvPr>
            <p:ph type="subTitle" idx="9"/>
          </p:nvPr>
        </p:nvSpPr>
        <p:spPr>
          <a:xfrm>
            <a:off x="5788852" y="1647880"/>
            <a:ext cx="2091300" cy="7193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SKETCH</a:t>
            </a:r>
            <a:endParaRPr sz="1800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589" name="Google Shape;589;p38"/>
          <p:cNvSpPr txBox="1">
            <a:spLocks noGrp="1"/>
          </p:cNvSpPr>
          <p:nvPr>
            <p:ph type="title" idx="13"/>
          </p:nvPr>
        </p:nvSpPr>
        <p:spPr>
          <a:xfrm flipH="1">
            <a:off x="4869788" y="3219462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0E40AB"/>
                </a:solidFill>
                <a:latin typeface="a시월구일3" panose="02020600000000000000" pitchFamily="18" charset="-127"/>
                <a:ea typeface="a시월구일3" panose="02020600000000000000" pitchFamily="18" charset="-127"/>
              </a:rPr>
              <a:t>04</a:t>
            </a:r>
            <a:endParaRPr sz="3200" dirty="0">
              <a:solidFill>
                <a:srgbClr val="0E40AB"/>
              </a:solidFill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590" name="Google Shape;590;p38"/>
          <p:cNvSpPr txBox="1">
            <a:spLocks noGrp="1"/>
          </p:cNvSpPr>
          <p:nvPr>
            <p:ph type="subTitle" idx="14"/>
          </p:nvPr>
        </p:nvSpPr>
        <p:spPr>
          <a:xfrm>
            <a:off x="5788852" y="3678387"/>
            <a:ext cx="2091300" cy="2793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10p</a:t>
            </a:r>
            <a:endParaRPr dirty="0">
              <a:latin typeface="a꽃피는봄" panose="02020600000000000000" pitchFamily="18" charset="-127"/>
              <a:ea typeface="a꽃피는봄" panose="02020600000000000000" pitchFamily="18" charset="-127"/>
            </a:endParaRPr>
          </a:p>
        </p:txBody>
      </p:sp>
      <p:sp>
        <p:nvSpPr>
          <p:cNvPr id="591" name="Google Shape;591;p38"/>
          <p:cNvSpPr txBox="1">
            <a:spLocks noGrp="1"/>
          </p:cNvSpPr>
          <p:nvPr>
            <p:ph type="subTitle" idx="15"/>
          </p:nvPr>
        </p:nvSpPr>
        <p:spPr>
          <a:xfrm>
            <a:off x="5788852" y="2958987"/>
            <a:ext cx="2091300" cy="7193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CODE </a:t>
            </a:r>
            <a:endParaRPr sz="1800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21" name="슬라이드 번호 개체 틀 5">
            <a:extLst>
              <a:ext uri="{FF2B5EF4-FFF2-40B4-BE49-F238E27FC236}">
                <a16:creationId xmlns:a16="http://schemas.microsoft.com/office/drawing/2014/main" id="{6874BEF4-1BDE-429E-9DCC-95638A8BBE8F}"/>
              </a:ext>
            </a:extLst>
          </p:cNvPr>
          <p:cNvSpPr txBox="1">
            <a:spLocks/>
          </p:cNvSpPr>
          <p:nvPr/>
        </p:nvSpPr>
        <p:spPr>
          <a:xfrm>
            <a:off x="3551083" y="465042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2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39"/>
          <p:cNvSpPr txBox="1">
            <a:spLocks noGrp="1"/>
          </p:cNvSpPr>
          <p:nvPr>
            <p:ph type="title"/>
          </p:nvPr>
        </p:nvSpPr>
        <p:spPr>
          <a:xfrm>
            <a:off x="2869289" y="3067800"/>
            <a:ext cx="3405419" cy="119062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4600" dirty="0">
                <a:solidFill>
                  <a:srgbClr val="333333"/>
                </a:solidFill>
                <a:latin typeface="a시월구일3" panose="02020600000000000000" pitchFamily="18" charset="-127"/>
                <a:ea typeface="a시월구일3" panose="02020600000000000000" pitchFamily="18" charset="-127"/>
              </a:rPr>
              <a:t>SCHEDULE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FE0C93-BEB2-4D52-83DF-1E3F3B54DE30}"/>
              </a:ext>
            </a:extLst>
          </p:cNvPr>
          <p:cNvSpPr txBox="1"/>
          <p:nvPr/>
        </p:nvSpPr>
        <p:spPr>
          <a:xfrm>
            <a:off x="3322268" y="885074"/>
            <a:ext cx="2499463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600" dirty="0">
                <a:ln>
                  <a:solidFill>
                    <a:schemeClr val="bg1">
                      <a:lumMod val="10000"/>
                    </a:schemeClr>
                  </a:solidFill>
                </a:ln>
                <a:solidFill>
                  <a:srgbClr val="3BC7A2"/>
                </a:solidFill>
                <a:latin typeface="a타이틀고딕5" panose="02020600000000000000" pitchFamily="18" charset="-127"/>
                <a:ea typeface="a타이틀고딕5" panose="02020600000000000000" pitchFamily="18" charset="-127"/>
              </a:rPr>
              <a:t>0 1</a:t>
            </a:r>
            <a:endParaRPr lang="ko-KR" altLang="en-US" sz="9600" dirty="0">
              <a:ln>
                <a:solidFill>
                  <a:schemeClr val="bg1">
                    <a:lumMod val="10000"/>
                  </a:schemeClr>
                </a:solidFill>
              </a:ln>
              <a:solidFill>
                <a:srgbClr val="3BC7A2"/>
              </a:solidFill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B6798037-1DEE-4908-98C9-C84893587544}"/>
              </a:ext>
            </a:extLst>
          </p:cNvPr>
          <p:cNvSpPr txBox="1">
            <a:spLocks/>
          </p:cNvSpPr>
          <p:nvPr/>
        </p:nvSpPr>
        <p:spPr>
          <a:xfrm>
            <a:off x="3551083" y="465042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3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52"/>
          <p:cNvSpPr txBox="1">
            <a:spLocks noGrp="1"/>
          </p:cNvSpPr>
          <p:nvPr>
            <p:ph type="title"/>
          </p:nvPr>
        </p:nvSpPr>
        <p:spPr>
          <a:xfrm>
            <a:off x="2345375" y="676650"/>
            <a:ext cx="44532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TIMELINE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9501798-943C-4245-9A51-6E30C5A20056}"/>
              </a:ext>
            </a:extLst>
          </p:cNvPr>
          <p:cNvGrpSpPr/>
          <p:nvPr/>
        </p:nvGrpSpPr>
        <p:grpSpPr>
          <a:xfrm>
            <a:off x="757200" y="1750422"/>
            <a:ext cx="7629600" cy="2716428"/>
            <a:chOff x="760150" y="1781818"/>
            <a:chExt cx="7629600" cy="2716428"/>
          </a:xfrm>
        </p:grpSpPr>
        <p:cxnSp>
          <p:nvCxnSpPr>
            <p:cNvPr id="877" name="Google Shape;877;p52"/>
            <p:cNvCxnSpPr/>
            <p:nvPr/>
          </p:nvCxnSpPr>
          <p:spPr>
            <a:xfrm>
              <a:off x="760150" y="2695615"/>
              <a:ext cx="76296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4D5ED8EF-3A4B-40AF-BF8E-33E5B6936F8B}"/>
                </a:ext>
              </a:extLst>
            </p:cNvPr>
            <p:cNvGrpSpPr/>
            <p:nvPr/>
          </p:nvGrpSpPr>
          <p:grpSpPr>
            <a:xfrm>
              <a:off x="6420464" y="1781818"/>
              <a:ext cx="1673972" cy="2716428"/>
              <a:chOff x="6624399" y="1939298"/>
              <a:chExt cx="1673972" cy="2716428"/>
            </a:xfrm>
          </p:grpSpPr>
          <p:cxnSp>
            <p:nvCxnSpPr>
              <p:cNvPr id="869" name="Google Shape;869;p52"/>
              <p:cNvCxnSpPr>
                <a:cxnSpLocks/>
              </p:cNvCxnSpPr>
              <p:nvPr/>
            </p:nvCxnSpPr>
            <p:spPr>
              <a:xfrm rot="10800000">
                <a:off x="7461385" y="2476445"/>
                <a:ext cx="0" cy="303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80" name="Google Shape;880;p52"/>
              <p:cNvSpPr/>
              <p:nvPr/>
            </p:nvSpPr>
            <p:spPr>
              <a:xfrm>
                <a:off x="7397658" y="2781072"/>
                <a:ext cx="127454" cy="127510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4" extrusionOk="0">
                    <a:moveTo>
                      <a:pt x="1142" y="1"/>
                    </a:moveTo>
                    <a:cubicBezTo>
                      <a:pt x="503" y="1"/>
                      <a:pt x="0" y="503"/>
                      <a:pt x="0" y="1142"/>
                    </a:cubicBezTo>
                    <a:cubicBezTo>
                      <a:pt x="0" y="1781"/>
                      <a:pt x="503" y="2283"/>
                      <a:pt x="1142" y="2283"/>
                    </a:cubicBezTo>
                    <a:cubicBezTo>
                      <a:pt x="1781" y="2283"/>
                      <a:pt x="2283" y="1781"/>
                      <a:pt x="2283" y="1142"/>
                    </a:cubicBezTo>
                    <a:cubicBezTo>
                      <a:pt x="2283" y="503"/>
                      <a:pt x="1781" y="1"/>
                      <a:pt x="11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52"/>
              <p:cNvSpPr/>
              <p:nvPr/>
            </p:nvSpPr>
            <p:spPr>
              <a:xfrm>
                <a:off x="7187006" y="1939298"/>
                <a:ext cx="548759" cy="548759"/>
              </a:xfrm>
              <a:custGeom>
                <a:avLst/>
                <a:gdLst/>
                <a:ahLst/>
                <a:cxnLst/>
                <a:rect l="l" t="t" r="r" b="b"/>
                <a:pathLst>
                  <a:path w="10683" h="10683" extrusionOk="0">
                    <a:moveTo>
                      <a:pt x="5342" y="1"/>
                    </a:moveTo>
                    <a:cubicBezTo>
                      <a:pt x="2397" y="1"/>
                      <a:pt x="1" y="2397"/>
                      <a:pt x="1" y="5342"/>
                    </a:cubicBezTo>
                    <a:cubicBezTo>
                      <a:pt x="1" y="8309"/>
                      <a:pt x="2397" y="10683"/>
                      <a:pt x="5342" y="10683"/>
                    </a:cubicBezTo>
                    <a:cubicBezTo>
                      <a:pt x="8286" y="10683"/>
                      <a:pt x="10683" y="8309"/>
                      <a:pt x="10683" y="5342"/>
                    </a:cubicBezTo>
                    <a:cubicBezTo>
                      <a:pt x="10683" y="2397"/>
                      <a:pt x="8286" y="1"/>
                      <a:pt x="53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52"/>
              <p:cNvSpPr txBox="1"/>
              <p:nvPr/>
            </p:nvSpPr>
            <p:spPr>
              <a:xfrm>
                <a:off x="6624399" y="3967160"/>
                <a:ext cx="1673972" cy="6885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solidFill>
                      <a:srgbClr val="54200C"/>
                    </a:solidFill>
                    <a:latin typeface="a꽃피는봄" panose="02020600000000000000" pitchFamily="18" charset="-127"/>
                    <a:ea typeface="a꽃피는봄" panose="02020600000000000000" pitchFamily="18" charset="-127"/>
                    <a:cs typeface="Blinker"/>
                    <a:sym typeface="Blinker"/>
                  </a:rPr>
                  <a:t>ONE. </a:t>
                </a:r>
                <a:r>
                  <a:rPr lang="en-US" altLang="ko-KR" dirty="0">
                    <a:solidFill>
                      <a:srgbClr val="54200C"/>
                    </a:solidFill>
                    <a:latin typeface="a꽃피는봄" panose="02020600000000000000" pitchFamily="18" charset="-127"/>
                    <a:ea typeface="a꽃피는봄" panose="02020600000000000000" pitchFamily="18" charset="-127"/>
                    <a:cs typeface="Blinker"/>
                    <a:sym typeface="Blinker"/>
                  </a:rPr>
                  <a:t>CODE</a:t>
                </a:r>
                <a:r>
                  <a:rPr lang="ko-KR" altLang="en-US" dirty="0">
                    <a:solidFill>
                      <a:srgbClr val="54200C"/>
                    </a:solidFill>
                    <a:latin typeface="a꽃피는봄" panose="02020600000000000000" pitchFamily="18" charset="-127"/>
                    <a:ea typeface="a꽃피는봄" panose="02020600000000000000" pitchFamily="18" charset="-127"/>
                    <a:cs typeface="Blinker"/>
                    <a:sym typeface="Blinker"/>
                  </a:rPr>
                  <a:t> </a:t>
                </a:r>
                <a:r>
                  <a:rPr lang="en-US" altLang="ko-KR" dirty="0">
                    <a:solidFill>
                      <a:srgbClr val="54200C"/>
                    </a:solidFill>
                    <a:latin typeface="a꽃피는봄" panose="02020600000000000000" pitchFamily="18" charset="-127"/>
                    <a:ea typeface="a꽃피는봄" panose="02020600000000000000" pitchFamily="18" charset="-127"/>
                    <a:cs typeface="Blinker"/>
                    <a:sym typeface="Blinker"/>
                  </a:rPr>
                  <a:t>CHECK</a:t>
                </a:r>
              </a:p>
              <a:p>
                <a:pPr marL="0" lvl="0" indent="0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rgbClr val="54200C"/>
                    </a:solidFill>
                    <a:latin typeface="a꽃피는봄" panose="02020600000000000000" pitchFamily="18" charset="-127"/>
                    <a:ea typeface="a꽃피는봄" panose="02020600000000000000" pitchFamily="18" charset="-127"/>
                    <a:cs typeface="Blinker"/>
                    <a:sym typeface="Blinker"/>
                  </a:rPr>
                  <a:t>TWO. PPT</a:t>
                </a:r>
              </a:p>
            </p:txBody>
          </p:sp>
          <p:sp>
            <p:nvSpPr>
              <p:cNvPr id="891" name="Google Shape;891;p52"/>
              <p:cNvSpPr txBox="1"/>
              <p:nvPr/>
            </p:nvSpPr>
            <p:spPr>
              <a:xfrm>
                <a:off x="6762385" y="3201597"/>
                <a:ext cx="1398000" cy="648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altLang="ko-KR" sz="2000" b="1" dirty="0">
                    <a:solidFill>
                      <a:srgbClr val="333333"/>
                    </a:solidFill>
                    <a:latin typeface="a시월구일3" panose="02020600000000000000" pitchFamily="18" charset="-127"/>
                    <a:ea typeface="a시월구일3" panose="02020600000000000000" pitchFamily="18" charset="-127"/>
                    <a:cs typeface="Blinker"/>
                    <a:sym typeface="Blinker"/>
                  </a:rPr>
                  <a:t>DAY 3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b="1" dirty="0">
                    <a:solidFill>
                      <a:srgbClr val="333333"/>
                    </a:solidFill>
                    <a:latin typeface="a시월구일3" panose="02020600000000000000" pitchFamily="18" charset="-127"/>
                    <a:ea typeface="a시월구일3" panose="02020600000000000000" pitchFamily="18" charset="-127"/>
                    <a:cs typeface="Blinker"/>
                    <a:sym typeface="Blinker"/>
                  </a:rPr>
                  <a:t>&lt;11.05&gt;</a:t>
                </a:r>
              </a:p>
            </p:txBody>
          </p:sp>
          <p:sp>
            <p:nvSpPr>
              <p:cNvPr id="892" name="Google Shape;892;p52"/>
              <p:cNvSpPr txBox="1"/>
              <p:nvPr/>
            </p:nvSpPr>
            <p:spPr>
              <a:xfrm>
                <a:off x="7089835" y="2062035"/>
                <a:ext cx="743100" cy="303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 dirty="0">
                    <a:solidFill>
                      <a:srgbClr val="333333"/>
                    </a:solidFill>
                    <a:latin typeface="a시월구일3" panose="02020600000000000000" pitchFamily="18" charset="-127"/>
                    <a:ea typeface="a시월구일3" panose="02020600000000000000" pitchFamily="18" charset="-127"/>
                    <a:cs typeface="Blinker"/>
                    <a:sym typeface="Blinker"/>
                  </a:rPr>
                  <a:t>03</a:t>
                </a:r>
                <a:endParaRPr sz="2000" b="1" dirty="0">
                  <a:solidFill>
                    <a:srgbClr val="333333"/>
                  </a:solidFill>
                  <a:latin typeface="a시월구일3" panose="02020600000000000000" pitchFamily="18" charset="-127"/>
                  <a:ea typeface="a시월구일3" panose="02020600000000000000" pitchFamily="18" charset="-127"/>
                  <a:cs typeface="Blinker"/>
                  <a:sym typeface="Blinker"/>
                </a:endParaRPr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69FD5285-71B7-4C3E-ABF8-0F69A0641B50}"/>
                </a:ext>
              </a:extLst>
            </p:cNvPr>
            <p:cNvGrpSpPr/>
            <p:nvPr/>
          </p:nvGrpSpPr>
          <p:grpSpPr>
            <a:xfrm>
              <a:off x="3758915" y="1781831"/>
              <a:ext cx="1752494" cy="2716415"/>
              <a:chOff x="3935086" y="1939311"/>
              <a:chExt cx="1752494" cy="2716415"/>
            </a:xfrm>
          </p:grpSpPr>
          <p:cxnSp>
            <p:nvCxnSpPr>
              <p:cNvPr id="872" name="Google Shape;872;p52"/>
              <p:cNvCxnSpPr>
                <a:cxnSpLocks/>
              </p:cNvCxnSpPr>
              <p:nvPr/>
            </p:nvCxnSpPr>
            <p:spPr>
              <a:xfrm rot="10800000">
                <a:off x="4758904" y="2476445"/>
                <a:ext cx="0" cy="303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84" name="Google Shape;884;p52"/>
              <p:cNvSpPr/>
              <p:nvPr/>
            </p:nvSpPr>
            <p:spPr>
              <a:xfrm>
                <a:off x="4695149" y="2781072"/>
                <a:ext cx="127510" cy="12751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142" y="1"/>
                    </a:moveTo>
                    <a:cubicBezTo>
                      <a:pt x="503" y="1"/>
                      <a:pt x="1" y="503"/>
                      <a:pt x="1" y="1142"/>
                    </a:cubicBezTo>
                    <a:cubicBezTo>
                      <a:pt x="1" y="1781"/>
                      <a:pt x="503" y="2283"/>
                      <a:pt x="1142" y="2283"/>
                    </a:cubicBezTo>
                    <a:cubicBezTo>
                      <a:pt x="1758" y="2283"/>
                      <a:pt x="2283" y="1781"/>
                      <a:pt x="2283" y="1142"/>
                    </a:cubicBezTo>
                    <a:cubicBezTo>
                      <a:pt x="2283" y="503"/>
                      <a:pt x="1758" y="1"/>
                      <a:pt x="11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52"/>
              <p:cNvSpPr/>
              <p:nvPr/>
            </p:nvSpPr>
            <p:spPr>
              <a:xfrm>
                <a:off x="4484538" y="1939311"/>
                <a:ext cx="548732" cy="548732"/>
              </a:xfrm>
              <a:custGeom>
                <a:avLst/>
                <a:gdLst/>
                <a:ahLst/>
                <a:cxnLst/>
                <a:rect l="l" t="t" r="r" b="b"/>
                <a:pathLst>
                  <a:path w="10683" h="10683" extrusionOk="0">
                    <a:moveTo>
                      <a:pt x="5341" y="1"/>
                    </a:moveTo>
                    <a:cubicBezTo>
                      <a:pt x="2374" y="1"/>
                      <a:pt x="0" y="2397"/>
                      <a:pt x="0" y="5342"/>
                    </a:cubicBezTo>
                    <a:cubicBezTo>
                      <a:pt x="0" y="8309"/>
                      <a:pt x="2374" y="10683"/>
                      <a:pt x="5341" y="10683"/>
                    </a:cubicBezTo>
                    <a:cubicBezTo>
                      <a:pt x="8286" y="10683"/>
                      <a:pt x="10682" y="8309"/>
                      <a:pt x="10682" y="5342"/>
                    </a:cubicBezTo>
                    <a:cubicBezTo>
                      <a:pt x="10682" y="2397"/>
                      <a:pt x="8286" y="1"/>
                      <a:pt x="53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52"/>
              <p:cNvSpPr txBox="1"/>
              <p:nvPr/>
            </p:nvSpPr>
            <p:spPr>
              <a:xfrm>
                <a:off x="3935086" y="3967160"/>
                <a:ext cx="1752494" cy="6885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solidFill>
                      <a:srgbClr val="54200C"/>
                    </a:solidFill>
                    <a:latin typeface="a꽃피는봄" panose="02020600000000000000" pitchFamily="18" charset="-127"/>
                    <a:ea typeface="a꽃피는봄" panose="02020600000000000000" pitchFamily="18" charset="-127"/>
                    <a:cs typeface="Blinker"/>
                    <a:sym typeface="Blinker"/>
                  </a:rPr>
                  <a:t>ONE. JAVASCRIPT </a:t>
                </a:r>
              </a:p>
              <a:p>
                <a:pPr marL="0" lvl="0" indent="0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solidFill>
                      <a:srgbClr val="54200C"/>
                    </a:solidFill>
                    <a:latin typeface="a꽃피는봄" panose="02020600000000000000" pitchFamily="18" charset="-127"/>
                    <a:ea typeface="a꽃피는봄" panose="02020600000000000000" pitchFamily="18" charset="-127"/>
                    <a:cs typeface="Blinker"/>
                    <a:sym typeface="Blinker"/>
                  </a:rPr>
                  <a:t>         &amp; JQUERY</a:t>
                </a:r>
              </a:p>
            </p:txBody>
          </p:sp>
          <p:sp>
            <p:nvSpPr>
              <p:cNvPr id="896" name="Google Shape;896;p52"/>
              <p:cNvSpPr txBox="1"/>
              <p:nvPr/>
            </p:nvSpPr>
            <p:spPr>
              <a:xfrm>
                <a:off x="4057204" y="3201597"/>
                <a:ext cx="1403400" cy="648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 dirty="0">
                    <a:solidFill>
                      <a:srgbClr val="333333"/>
                    </a:solidFill>
                    <a:latin typeface="a시월구일3" panose="02020600000000000000" pitchFamily="18" charset="-127"/>
                    <a:ea typeface="a시월구일3" panose="02020600000000000000" pitchFamily="18" charset="-127"/>
                    <a:cs typeface="Blinker"/>
                    <a:sym typeface="Blinker"/>
                  </a:rPr>
                  <a:t>DAY 2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b="1" dirty="0">
                    <a:solidFill>
                      <a:srgbClr val="333333"/>
                    </a:solidFill>
                    <a:latin typeface="a시월구일3" panose="02020600000000000000" pitchFamily="18" charset="-127"/>
                    <a:ea typeface="a시월구일3" panose="02020600000000000000" pitchFamily="18" charset="-127"/>
                    <a:cs typeface="Blinker"/>
                    <a:sym typeface="Blinker"/>
                  </a:rPr>
                  <a:t>&lt;11.03&gt;</a:t>
                </a:r>
              </a:p>
            </p:txBody>
          </p:sp>
          <p:sp>
            <p:nvSpPr>
              <p:cNvPr id="897" name="Google Shape;897;p52"/>
              <p:cNvSpPr txBox="1"/>
              <p:nvPr/>
            </p:nvSpPr>
            <p:spPr>
              <a:xfrm>
                <a:off x="4387354" y="2062035"/>
                <a:ext cx="743100" cy="303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 dirty="0">
                    <a:solidFill>
                      <a:srgbClr val="333333"/>
                    </a:solidFill>
                    <a:latin typeface="a시월구일3" panose="02020600000000000000" pitchFamily="18" charset="-127"/>
                    <a:ea typeface="a시월구일3" panose="02020600000000000000" pitchFamily="18" charset="-127"/>
                    <a:cs typeface="Blinker"/>
                    <a:sym typeface="Blinker"/>
                  </a:rPr>
                  <a:t>02</a:t>
                </a:r>
                <a:endParaRPr sz="2000" b="1" dirty="0">
                  <a:solidFill>
                    <a:srgbClr val="333333"/>
                  </a:solidFill>
                  <a:latin typeface="a시월구일3" panose="02020600000000000000" pitchFamily="18" charset="-127"/>
                  <a:ea typeface="a시월구일3" panose="02020600000000000000" pitchFamily="18" charset="-127"/>
                  <a:cs typeface="Blinker"/>
                  <a:sym typeface="Blinker"/>
                </a:endParaRPr>
              </a:p>
            </p:txBody>
          </p:sp>
        </p:grp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69254B80-6D9A-4D8A-9027-0145E7044C14}"/>
                </a:ext>
              </a:extLst>
            </p:cNvPr>
            <p:cNvGrpSpPr/>
            <p:nvPr/>
          </p:nvGrpSpPr>
          <p:grpSpPr>
            <a:xfrm>
              <a:off x="1213659" y="1781831"/>
              <a:ext cx="1705519" cy="2716415"/>
              <a:chOff x="1386379" y="1939311"/>
              <a:chExt cx="1705519" cy="2716415"/>
            </a:xfrm>
          </p:grpSpPr>
          <p:sp>
            <p:nvSpPr>
              <p:cNvPr id="882" name="Google Shape;882;p52"/>
              <p:cNvSpPr/>
              <p:nvPr/>
            </p:nvSpPr>
            <p:spPr>
              <a:xfrm>
                <a:off x="2021624" y="2781072"/>
                <a:ext cx="127510" cy="12751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142" y="1"/>
                    </a:moveTo>
                    <a:cubicBezTo>
                      <a:pt x="526" y="1"/>
                      <a:pt x="1" y="503"/>
                      <a:pt x="1" y="1142"/>
                    </a:cubicBezTo>
                    <a:cubicBezTo>
                      <a:pt x="1" y="1781"/>
                      <a:pt x="526" y="2283"/>
                      <a:pt x="1142" y="2283"/>
                    </a:cubicBezTo>
                    <a:cubicBezTo>
                      <a:pt x="1781" y="2283"/>
                      <a:pt x="2283" y="1781"/>
                      <a:pt x="2283" y="1142"/>
                    </a:cubicBezTo>
                    <a:cubicBezTo>
                      <a:pt x="2283" y="503"/>
                      <a:pt x="1781" y="1"/>
                      <a:pt x="11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52"/>
              <p:cNvSpPr txBox="1"/>
              <p:nvPr/>
            </p:nvSpPr>
            <p:spPr>
              <a:xfrm>
                <a:off x="1386379" y="3967160"/>
                <a:ext cx="1705519" cy="6885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altLang="ko-KR" dirty="0">
                    <a:solidFill>
                      <a:srgbClr val="54200C"/>
                    </a:solidFill>
                    <a:latin typeface="a꽃피는봄" panose="02020600000000000000" pitchFamily="18" charset="-127"/>
                    <a:ea typeface="a꽃피는봄" panose="02020600000000000000" pitchFamily="18" charset="-127"/>
                    <a:cs typeface="Blinker"/>
                    <a:sym typeface="Blinker"/>
                  </a:rPr>
                  <a:t>ONE. PLANNING</a:t>
                </a:r>
              </a:p>
              <a:p>
                <a:pPr marL="0" lvl="0" indent="0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altLang="ko-KR" dirty="0">
                    <a:solidFill>
                      <a:srgbClr val="54200C"/>
                    </a:solidFill>
                    <a:latin typeface="a꽃피는봄" panose="02020600000000000000" pitchFamily="18" charset="-127"/>
                    <a:ea typeface="a꽃피는봄" panose="02020600000000000000" pitchFamily="18" charset="-127"/>
                    <a:cs typeface="Blinker"/>
                    <a:sym typeface="Blinker"/>
                  </a:rPr>
                  <a:t>TWO. HTML, SCSS</a:t>
                </a:r>
                <a:endParaRPr lang="en-US" dirty="0">
                  <a:solidFill>
                    <a:srgbClr val="54200C"/>
                  </a:solidFill>
                  <a:latin typeface="a꽃피는봄" panose="02020600000000000000" pitchFamily="18" charset="-127"/>
                  <a:ea typeface="a꽃피는봄" panose="02020600000000000000" pitchFamily="18" charset="-127"/>
                  <a:cs typeface="Blinker"/>
                  <a:sym typeface="Blinker"/>
                </a:endParaRPr>
              </a:p>
            </p:txBody>
          </p:sp>
          <p:sp>
            <p:nvSpPr>
              <p:cNvPr id="894" name="Google Shape;894;p52"/>
              <p:cNvSpPr txBox="1"/>
              <p:nvPr/>
            </p:nvSpPr>
            <p:spPr>
              <a:xfrm>
                <a:off x="1386379" y="3201597"/>
                <a:ext cx="1398000" cy="648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b="1" dirty="0">
                    <a:solidFill>
                      <a:srgbClr val="333333"/>
                    </a:solidFill>
                    <a:latin typeface="a시월구일3" panose="02020600000000000000" pitchFamily="18" charset="-127"/>
                    <a:ea typeface="a시월구일3" panose="02020600000000000000" pitchFamily="18" charset="-127"/>
                    <a:cs typeface="Blinker"/>
                    <a:sym typeface="Blinker"/>
                  </a:rPr>
                  <a:t>DAY 1</a:t>
                </a:r>
              </a:p>
              <a:p>
                <a:pPr marL="0" lvl="0" indent="0" algn="ctr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600" b="1" dirty="0">
                    <a:solidFill>
                      <a:srgbClr val="333333"/>
                    </a:solidFill>
                    <a:latin typeface="a시월구일3" panose="02020600000000000000" pitchFamily="18" charset="-127"/>
                    <a:ea typeface="a시월구일3" panose="02020600000000000000" pitchFamily="18" charset="-127"/>
                    <a:cs typeface="Blinker"/>
                    <a:sym typeface="Blinker"/>
                  </a:rPr>
                  <a:t>&lt;11.02&gt;</a:t>
                </a:r>
                <a:endParaRPr sz="1600" b="1" dirty="0">
                  <a:solidFill>
                    <a:srgbClr val="333333"/>
                  </a:solidFill>
                  <a:latin typeface="a시월구일3" panose="02020600000000000000" pitchFamily="18" charset="-127"/>
                  <a:ea typeface="a시월구일3" panose="02020600000000000000" pitchFamily="18" charset="-127"/>
                  <a:cs typeface="Blinker"/>
                  <a:sym typeface="Blinker"/>
                </a:endParaRPr>
              </a:p>
            </p:txBody>
          </p:sp>
          <p:cxnSp>
            <p:nvCxnSpPr>
              <p:cNvPr id="74" name="Google Shape;872;p52">
                <a:extLst>
                  <a:ext uri="{FF2B5EF4-FFF2-40B4-BE49-F238E27FC236}">
                    <a16:creationId xmlns:a16="http://schemas.microsoft.com/office/drawing/2014/main" id="{4B69EC19-F6F8-4A8A-89C6-2B9725A17EED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>
                <a:off x="2085380" y="2476445"/>
                <a:ext cx="0" cy="303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5" name="Google Shape;885;p52">
                <a:extLst>
                  <a:ext uri="{FF2B5EF4-FFF2-40B4-BE49-F238E27FC236}">
                    <a16:creationId xmlns:a16="http://schemas.microsoft.com/office/drawing/2014/main" id="{4DF6CD95-7604-45F9-89BD-B22A5B6B4BCD}"/>
                  </a:ext>
                </a:extLst>
              </p:cNvPr>
              <p:cNvSpPr/>
              <p:nvPr/>
            </p:nvSpPr>
            <p:spPr>
              <a:xfrm>
                <a:off x="1811013" y="1939311"/>
                <a:ext cx="548732" cy="548732"/>
              </a:xfrm>
              <a:custGeom>
                <a:avLst/>
                <a:gdLst/>
                <a:ahLst/>
                <a:cxnLst/>
                <a:rect l="l" t="t" r="r" b="b"/>
                <a:pathLst>
                  <a:path w="10683" h="10683" extrusionOk="0">
                    <a:moveTo>
                      <a:pt x="5341" y="1"/>
                    </a:moveTo>
                    <a:cubicBezTo>
                      <a:pt x="2374" y="1"/>
                      <a:pt x="0" y="2397"/>
                      <a:pt x="0" y="5342"/>
                    </a:cubicBezTo>
                    <a:cubicBezTo>
                      <a:pt x="0" y="8309"/>
                      <a:pt x="2374" y="10683"/>
                      <a:pt x="5341" y="10683"/>
                    </a:cubicBezTo>
                    <a:cubicBezTo>
                      <a:pt x="8286" y="10683"/>
                      <a:pt x="10682" y="8309"/>
                      <a:pt x="10682" y="5342"/>
                    </a:cubicBezTo>
                    <a:cubicBezTo>
                      <a:pt x="10682" y="2397"/>
                      <a:pt x="8286" y="1"/>
                      <a:pt x="53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897;p52">
                <a:extLst>
                  <a:ext uri="{FF2B5EF4-FFF2-40B4-BE49-F238E27FC236}">
                    <a16:creationId xmlns:a16="http://schemas.microsoft.com/office/drawing/2014/main" id="{FF8FBE9A-C544-49A0-8FE1-A3D6B642B711}"/>
                  </a:ext>
                </a:extLst>
              </p:cNvPr>
              <p:cNvSpPr txBox="1"/>
              <p:nvPr/>
            </p:nvSpPr>
            <p:spPr>
              <a:xfrm>
                <a:off x="1713829" y="2062035"/>
                <a:ext cx="743100" cy="303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 dirty="0">
                    <a:solidFill>
                      <a:srgbClr val="333333"/>
                    </a:solidFill>
                    <a:latin typeface="a시월구일3" panose="02020600000000000000" pitchFamily="18" charset="-127"/>
                    <a:ea typeface="a시월구일3" panose="02020600000000000000" pitchFamily="18" charset="-127"/>
                    <a:cs typeface="Blinker"/>
                    <a:sym typeface="Blinker"/>
                  </a:rPr>
                  <a:t>01</a:t>
                </a:r>
                <a:endParaRPr sz="2000" b="1" dirty="0">
                  <a:solidFill>
                    <a:srgbClr val="333333"/>
                  </a:solidFill>
                  <a:latin typeface="a시월구일3" panose="02020600000000000000" pitchFamily="18" charset="-127"/>
                  <a:ea typeface="a시월구일3" panose="02020600000000000000" pitchFamily="18" charset="-127"/>
                  <a:cs typeface="Blinker"/>
                  <a:sym typeface="Blinker"/>
                </a:endParaRPr>
              </a:p>
            </p:txBody>
          </p:sp>
        </p:grpSp>
      </p:grpSp>
      <p:sp>
        <p:nvSpPr>
          <p:cNvPr id="27" name="슬라이드 번호 개체 틀 5">
            <a:extLst>
              <a:ext uri="{FF2B5EF4-FFF2-40B4-BE49-F238E27FC236}">
                <a16:creationId xmlns:a16="http://schemas.microsoft.com/office/drawing/2014/main" id="{299C4270-155F-4165-9AD0-2962718DFFE9}"/>
              </a:ext>
            </a:extLst>
          </p:cNvPr>
          <p:cNvSpPr txBox="1">
            <a:spLocks/>
          </p:cNvSpPr>
          <p:nvPr/>
        </p:nvSpPr>
        <p:spPr>
          <a:xfrm>
            <a:off x="3551083" y="465042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4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93A22C71-5F2A-49E6-BB46-DC1DD40C5C82}"/>
              </a:ext>
            </a:extLst>
          </p:cNvPr>
          <p:cNvGrpSpPr/>
          <p:nvPr/>
        </p:nvGrpSpPr>
        <p:grpSpPr>
          <a:xfrm>
            <a:off x="2320015" y="1370390"/>
            <a:ext cx="4516669" cy="2468186"/>
            <a:chOff x="2322281" y="1351340"/>
            <a:chExt cx="4516669" cy="2468186"/>
          </a:xfrm>
        </p:grpSpPr>
        <p:sp>
          <p:nvSpPr>
            <p:cNvPr id="8" name="Google Shape;596;p39">
              <a:extLst>
                <a:ext uri="{FF2B5EF4-FFF2-40B4-BE49-F238E27FC236}">
                  <a16:creationId xmlns:a16="http://schemas.microsoft.com/office/drawing/2014/main" id="{FE21E81E-89D2-4232-AE90-1C0987753269}"/>
                </a:ext>
              </a:extLst>
            </p:cNvPr>
            <p:cNvSpPr txBox="1">
              <a:spLocks/>
            </p:cNvSpPr>
            <p:nvPr/>
          </p:nvSpPr>
          <p:spPr>
            <a:xfrm>
              <a:off x="2322281" y="2628900"/>
              <a:ext cx="4516669" cy="1190626"/>
            </a:xfrm>
            <a:prstGeom prst="rect">
              <a:avLst/>
            </a:prstGeom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3600" dirty="0">
                  <a:latin typeface="a시월구일3" panose="02020600000000000000" pitchFamily="18" charset="-127"/>
                  <a:ea typeface="a시월구일3" panose="02020600000000000000" pitchFamily="18" charset="-127"/>
                </a:rPr>
                <a:t>SKETCH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411FA13-F521-4504-9BA6-FD215701B153}"/>
                </a:ext>
              </a:extLst>
            </p:cNvPr>
            <p:cNvSpPr txBox="1"/>
            <p:nvPr/>
          </p:nvSpPr>
          <p:spPr>
            <a:xfrm>
              <a:off x="3334968" y="1351340"/>
              <a:ext cx="2499463" cy="15696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9600" dirty="0">
                  <a:ln>
                    <a:solidFill>
                      <a:schemeClr val="bg1">
                        <a:lumMod val="10000"/>
                      </a:schemeClr>
                    </a:solidFill>
                  </a:ln>
                  <a:solidFill>
                    <a:srgbClr val="DB2A4A"/>
                  </a:solidFill>
                  <a:latin typeface="a타이틀고딕5" panose="02020600000000000000" pitchFamily="18" charset="-127"/>
                  <a:ea typeface="a타이틀고딕5" panose="02020600000000000000" pitchFamily="18" charset="-127"/>
                </a:rPr>
                <a:t>0 2</a:t>
              </a:r>
              <a:endParaRPr lang="ko-KR" altLang="en-US" sz="9600" dirty="0">
                <a:ln>
                  <a:solidFill>
                    <a:schemeClr val="bg1">
                      <a:lumMod val="10000"/>
                    </a:schemeClr>
                  </a:solidFill>
                </a:ln>
                <a:solidFill>
                  <a:srgbClr val="DB2A4A"/>
                </a:solidFill>
                <a:latin typeface="a타이틀고딕5" panose="02020600000000000000" pitchFamily="18" charset="-127"/>
                <a:ea typeface="a타이틀고딕5" panose="02020600000000000000" pitchFamily="18" charset="-127"/>
              </a:endParaRPr>
            </a:p>
          </p:txBody>
        </p:sp>
      </p:grpSp>
      <p:sp>
        <p:nvSpPr>
          <p:cNvPr id="10" name="슬라이드 번호 개체 틀 5">
            <a:extLst>
              <a:ext uri="{FF2B5EF4-FFF2-40B4-BE49-F238E27FC236}">
                <a16:creationId xmlns:a16="http://schemas.microsoft.com/office/drawing/2014/main" id="{9C6E3AD1-6FEC-424B-A1F2-4F14F747398E}"/>
              </a:ext>
            </a:extLst>
          </p:cNvPr>
          <p:cNvSpPr txBox="1">
            <a:spLocks/>
          </p:cNvSpPr>
          <p:nvPr/>
        </p:nvSpPr>
        <p:spPr>
          <a:xfrm>
            <a:off x="3551083" y="465042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5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50"/>
          <p:cNvSpPr txBox="1">
            <a:spLocks noGrp="1"/>
          </p:cNvSpPr>
          <p:nvPr>
            <p:ph type="subTitle" idx="1"/>
          </p:nvPr>
        </p:nvSpPr>
        <p:spPr>
          <a:xfrm>
            <a:off x="4363720" y="2475760"/>
            <a:ext cx="3362960" cy="14590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-KR" altLang="en-US" sz="14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캐릭터가 잘 드러나게 크게 작업하였습니다</a:t>
            </a:r>
            <a:r>
              <a:rPr lang="en-US" altLang="ko-KR" sz="14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,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-KR" altLang="en-US" sz="14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스케치작업에서 캐릭터 정보가 잘 보이지 않지만</a:t>
            </a:r>
            <a:r>
              <a:rPr lang="en-US" altLang="ko-KR" sz="14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, HTML </a:t>
            </a:r>
            <a:r>
              <a:rPr lang="ko-KR" altLang="en-US" sz="14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작업 하면서 캐릭터를 누르면 팝업으로 크게 나오게 변경하여 작업했습니다</a:t>
            </a:r>
            <a:r>
              <a:rPr lang="en-US" altLang="ko-KR" sz="1400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</p:txBody>
      </p:sp>
      <p:sp>
        <p:nvSpPr>
          <p:cNvPr id="854" name="Google Shape;854;p50"/>
          <p:cNvSpPr txBox="1">
            <a:spLocks noGrp="1"/>
          </p:cNvSpPr>
          <p:nvPr>
            <p:ph type="title"/>
          </p:nvPr>
        </p:nvSpPr>
        <p:spPr>
          <a:xfrm>
            <a:off x="4363720" y="1676400"/>
            <a:ext cx="3362960" cy="6158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KEYPOINT!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BA1A3484-53D4-413E-A46E-E257523F9B50}"/>
              </a:ext>
            </a:extLst>
          </p:cNvPr>
          <p:cNvSpPr txBox="1">
            <a:spLocks/>
          </p:cNvSpPr>
          <p:nvPr/>
        </p:nvSpPr>
        <p:spPr>
          <a:xfrm>
            <a:off x="3551083" y="465042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6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971043-FB10-4C5D-81AB-81649A3E7B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535" y="1551940"/>
            <a:ext cx="3388045" cy="2324412"/>
          </a:xfrm>
          <a:prstGeom prst="rect">
            <a:avLst/>
          </a:prstGeom>
          <a:ln w="38100">
            <a:solidFill>
              <a:srgbClr val="3BC7A2"/>
            </a:solidFill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122B9C4C-2DC4-426E-9B7B-F3A55E5E9798}"/>
              </a:ext>
            </a:extLst>
          </p:cNvPr>
          <p:cNvGrpSpPr/>
          <p:nvPr/>
        </p:nvGrpSpPr>
        <p:grpSpPr>
          <a:xfrm>
            <a:off x="2322281" y="1370390"/>
            <a:ext cx="4516669" cy="2468186"/>
            <a:chOff x="2322281" y="1351340"/>
            <a:chExt cx="4516669" cy="2468186"/>
          </a:xfrm>
        </p:grpSpPr>
        <p:sp>
          <p:nvSpPr>
            <p:cNvPr id="8" name="Google Shape;596;p39">
              <a:extLst>
                <a:ext uri="{FF2B5EF4-FFF2-40B4-BE49-F238E27FC236}">
                  <a16:creationId xmlns:a16="http://schemas.microsoft.com/office/drawing/2014/main" id="{C7E756D5-C2E2-4437-811A-CAA32967C576}"/>
                </a:ext>
              </a:extLst>
            </p:cNvPr>
            <p:cNvSpPr txBox="1">
              <a:spLocks/>
            </p:cNvSpPr>
            <p:nvPr/>
          </p:nvSpPr>
          <p:spPr>
            <a:xfrm>
              <a:off x="2322281" y="2628900"/>
              <a:ext cx="4516669" cy="1190626"/>
            </a:xfrm>
            <a:prstGeom prst="rect">
              <a:avLst/>
            </a:prstGeom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3600" dirty="0">
                  <a:latin typeface="a시월구일3" panose="02020600000000000000" pitchFamily="18" charset="-127"/>
                  <a:ea typeface="a시월구일3" panose="02020600000000000000" pitchFamily="18" charset="-127"/>
                </a:rPr>
                <a:t> MANUAL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4166DFC-4578-4177-9D4A-B130ED8351C9}"/>
                </a:ext>
              </a:extLst>
            </p:cNvPr>
            <p:cNvSpPr txBox="1"/>
            <p:nvPr/>
          </p:nvSpPr>
          <p:spPr>
            <a:xfrm>
              <a:off x="3334968" y="1351340"/>
              <a:ext cx="2499463" cy="15696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9600" dirty="0">
                  <a:ln>
                    <a:solidFill>
                      <a:schemeClr val="bg1">
                        <a:lumMod val="10000"/>
                      </a:schemeClr>
                    </a:solidFill>
                  </a:ln>
                  <a:solidFill>
                    <a:srgbClr val="EBC920"/>
                  </a:solidFill>
                  <a:latin typeface="a타이틀고딕5" panose="02020600000000000000" pitchFamily="18" charset="-127"/>
                  <a:ea typeface="a타이틀고딕5" panose="02020600000000000000" pitchFamily="18" charset="-127"/>
                </a:rPr>
                <a:t>0 3</a:t>
              </a:r>
              <a:endParaRPr lang="ko-KR" altLang="en-US" sz="9600" dirty="0">
                <a:ln>
                  <a:solidFill>
                    <a:schemeClr val="bg1">
                      <a:lumMod val="10000"/>
                    </a:schemeClr>
                  </a:solidFill>
                </a:ln>
                <a:solidFill>
                  <a:srgbClr val="EBC920"/>
                </a:solidFill>
                <a:latin typeface="a타이틀고딕5" panose="02020600000000000000" pitchFamily="18" charset="-127"/>
                <a:ea typeface="a타이틀고딕5" panose="02020600000000000000" pitchFamily="18" charset="-127"/>
              </a:endParaRPr>
            </a:p>
          </p:txBody>
        </p:sp>
      </p:grp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F12F0B-E1FE-4DF4-AF49-6E1BDAA3002B}"/>
              </a:ext>
            </a:extLst>
          </p:cNvPr>
          <p:cNvSpPr txBox="1">
            <a:spLocks/>
          </p:cNvSpPr>
          <p:nvPr/>
        </p:nvSpPr>
        <p:spPr>
          <a:xfrm>
            <a:off x="3551083" y="465042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7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48"/>
          <p:cNvSpPr txBox="1">
            <a:spLocks noGrp="1"/>
          </p:cNvSpPr>
          <p:nvPr>
            <p:ph type="title"/>
          </p:nvPr>
        </p:nvSpPr>
        <p:spPr>
          <a:xfrm>
            <a:off x="1850250" y="38676"/>
            <a:ext cx="5443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MANUAL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3002C0E1-7FE7-4030-9084-7FA967916F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838" y="1232031"/>
            <a:ext cx="4747434" cy="2844751"/>
          </a:xfrm>
          <a:prstGeom prst="rect">
            <a:avLst/>
          </a:prstGeom>
        </p:spPr>
      </p:pic>
      <p:sp>
        <p:nvSpPr>
          <p:cNvPr id="91" name="Google Shape;853;p50">
            <a:extLst>
              <a:ext uri="{FF2B5EF4-FFF2-40B4-BE49-F238E27FC236}">
                <a16:creationId xmlns:a16="http://schemas.microsoft.com/office/drawing/2014/main" id="{9CD74DB5-A77E-42BE-AA2C-BCB6A83FD34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664577" y="1199286"/>
            <a:ext cx="2959469" cy="15560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아이템을 드래그해서 동물 친구들에게 선물해주면 아이템과 호감도에 따른 대답을 합니다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🐶동물 친구마다 좋아하는 물건이 다릅니다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  <a:endParaRPr dirty="0">
              <a:latin typeface="a꽃피는봄" panose="02020600000000000000" pitchFamily="18" charset="-127"/>
              <a:ea typeface="a꽃피는봄" panose="02020600000000000000" pitchFamily="18" charset="-127"/>
            </a:endParaRPr>
          </a:p>
        </p:txBody>
      </p:sp>
      <p:sp>
        <p:nvSpPr>
          <p:cNvPr id="92" name="Google Shape;856;p50">
            <a:extLst>
              <a:ext uri="{FF2B5EF4-FFF2-40B4-BE49-F238E27FC236}">
                <a16:creationId xmlns:a16="http://schemas.microsoft.com/office/drawing/2014/main" id="{E721469F-32AE-4E7E-B828-589D3691E4D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664577" y="726200"/>
            <a:ext cx="2179800" cy="4730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  <a:latin typeface="a시월구일3" panose="02020600000000000000" pitchFamily="18" charset="-127"/>
                <a:ea typeface="a시월구일3" panose="02020600000000000000" pitchFamily="18" charset="-127"/>
              </a:rPr>
              <a:t>아이템</a:t>
            </a:r>
            <a:endParaRPr dirty="0">
              <a:solidFill>
                <a:schemeClr val="accent6">
                  <a:lumMod val="75000"/>
                </a:schemeClr>
              </a:solidFill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FC9CEB2-C929-4462-8268-43DE1F9782B9}"/>
              </a:ext>
            </a:extLst>
          </p:cNvPr>
          <p:cNvSpPr/>
          <p:nvPr/>
        </p:nvSpPr>
        <p:spPr>
          <a:xfrm>
            <a:off x="735106" y="1224615"/>
            <a:ext cx="4424082" cy="554879"/>
          </a:xfrm>
          <a:prstGeom prst="rect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Google Shape;853;p50">
            <a:extLst>
              <a:ext uri="{FF2B5EF4-FFF2-40B4-BE49-F238E27FC236}">
                <a16:creationId xmlns:a16="http://schemas.microsoft.com/office/drawing/2014/main" id="{BC8BEDFD-DBEE-4159-A770-31FBC19FED54}"/>
              </a:ext>
            </a:extLst>
          </p:cNvPr>
          <p:cNvSpPr txBox="1">
            <a:spLocks/>
          </p:cNvSpPr>
          <p:nvPr/>
        </p:nvSpPr>
        <p:spPr>
          <a:xfrm>
            <a:off x="5664577" y="3267850"/>
            <a:ext cx="2717178" cy="1268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>
              <a:spcAft>
                <a:spcPts val="1200"/>
              </a:spcAft>
            </a:pP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호감도는 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+10, -10, -9~+9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로 나누어집니다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 </a:t>
            </a:r>
          </a:p>
          <a:p>
            <a:pPr marL="0" indent="0" algn="l">
              <a:spcAft>
                <a:spcPts val="1200"/>
              </a:spcAft>
            </a:pP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물건과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 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호감도에 따라 대사가 다르게 나옵니다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 </a:t>
            </a:r>
          </a:p>
        </p:txBody>
      </p:sp>
      <p:sp>
        <p:nvSpPr>
          <p:cNvPr id="18" name="Google Shape;856;p50">
            <a:extLst>
              <a:ext uri="{FF2B5EF4-FFF2-40B4-BE49-F238E27FC236}">
                <a16:creationId xmlns:a16="http://schemas.microsoft.com/office/drawing/2014/main" id="{FDE606DC-3182-47E3-9CFE-9785D8856F9D}"/>
              </a:ext>
            </a:extLst>
          </p:cNvPr>
          <p:cNvSpPr txBox="1">
            <a:spLocks/>
          </p:cNvSpPr>
          <p:nvPr/>
        </p:nvSpPr>
        <p:spPr>
          <a:xfrm>
            <a:off x="5664577" y="2794763"/>
            <a:ext cx="2179800" cy="473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1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/>
            <a:r>
              <a:rPr lang="ko-KR" altLang="en-US" dirty="0">
                <a:solidFill>
                  <a:schemeClr val="tx1">
                    <a:lumMod val="75000"/>
                  </a:schemeClr>
                </a:solidFill>
                <a:latin typeface="a시월구일3" panose="02020600000000000000" pitchFamily="18" charset="-127"/>
                <a:ea typeface="a시월구일3" panose="02020600000000000000" pitchFamily="18" charset="-127"/>
              </a:rPr>
              <a:t>호감도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C211A18-D697-4386-B502-D9E735F7D2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0069" y="686731"/>
            <a:ext cx="537884" cy="53788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5EBB944-6508-4ABF-BE6C-756239FC77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3655" y="716192"/>
            <a:ext cx="478963" cy="47896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43FAA19-A498-4F79-AA3F-526BA86739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0572" y="664902"/>
            <a:ext cx="581543" cy="58154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072FCC4-A8E0-4C87-A6CF-A75DDCF5D5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3655" y="2821550"/>
            <a:ext cx="419512" cy="419512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CF59F8F7-ABAE-4081-9080-2A3162AE55C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48682" y="2707196"/>
            <a:ext cx="3543386" cy="1152668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088A5D92-AC43-4FA7-83B7-3CDF142C4975}"/>
              </a:ext>
            </a:extLst>
          </p:cNvPr>
          <p:cNvSpPr/>
          <p:nvPr/>
        </p:nvSpPr>
        <p:spPr>
          <a:xfrm>
            <a:off x="1148683" y="2885242"/>
            <a:ext cx="3543386" cy="942688"/>
          </a:xfrm>
          <a:prstGeom prst="rect">
            <a:avLst/>
          </a:prstGeom>
          <a:noFill/>
          <a:ln w="38100"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슬라이드 번호 개체 틀 5">
            <a:extLst>
              <a:ext uri="{FF2B5EF4-FFF2-40B4-BE49-F238E27FC236}">
                <a16:creationId xmlns:a16="http://schemas.microsoft.com/office/drawing/2014/main" id="{945E00B8-D9F1-48FC-8855-76BA1F99FA7B}"/>
              </a:ext>
            </a:extLst>
          </p:cNvPr>
          <p:cNvSpPr txBox="1">
            <a:spLocks/>
          </p:cNvSpPr>
          <p:nvPr/>
        </p:nvSpPr>
        <p:spPr>
          <a:xfrm>
            <a:off x="3551083" y="481150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8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D1894A3-FB42-4346-B3F1-DC8B720B220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aturation sat="330000"/>
                    </a14:imgEffect>
                    <a14:imgEffect>
                      <a14:brightnessContrast bright="-44000" contrast="4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974" t="31038" b="49144"/>
          <a:stretch/>
        </p:blipFill>
        <p:spPr>
          <a:xfrm rot="20124035">
            <a:off x="5130278" y="1039839"/>
            <a:ext cx="604563" cy="35574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7BB7608B-E6E4-4D70-A0F7-B046BC995DA5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50000"/>
                    </a14:imgEffect>
                    <a14:imgEffect>
                      <a14:saturation sat="110000"/>
                    </a14:imgEffect>
                    <a14:imgEffect>
                      <a14:brightnessContrast bright="-31000" contrast="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832" t="73734"/>
          <a:stretch/>
        </p:blipFill>
        <p:spPr>
          <a:xfrm rot="20931245">
            <a:off x="4692646" y="2775061"/>
            <a:ext cx="1337094" cy="1298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374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그림 30">
            <a:extLst>
              <a:ext uri="{FF2B5EF4-FFF2-40B4-BE49-F238E27FC236}">
                <a16:creationId xmlns:a16="http://schemas.microsoft.com/office/drawing/2014/main" id="{13562EF9-4520-4D75-A6C0-B0CFCD5BB7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427" y="743023"/>
            <a:ext cx="4364956" cy="2455288"/>
          </a:xfrm>
          <a:prstGeom prst="rect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663DAEAD-F20E-410F-9F61-C9C81490C775}"/>
              </a:ext>
            </a:extLst>
          </p:cNvPr>
          <p:cNvGrpSpPr/>
          <p:nvPr/>
        </p:nvGrpSpPr>
        <p:grpSpPr>
          <a:xfrm>
            <a:off x="5419136" y="682822"/>
            <a:ext cx="2708457" cy="1781258"/>
            <a:chOff x="5664578" y="516078"/>
            <a:chExt cx="2708457" cy="1781258"/>
          </a:xfrm>
        </p:grpSpPr>
        <p:sp>
          <p:nvSpPr>
            <p:cNvPr id="143" name="Google Shape;853;p50">
              <a:extLst>
                <a:ext uri="{FF2B5EF4-FFF2-40B4-BE49-F238E27FC236}">
                  <a16:creationId xmlns:a16="http://schemas.microsoft.com/office/drawing/2014/main" id="{C80F386C-4EF4-4FE0-A4EC-314FAFDA119B}"/>
                </a:ext>
              </a:extLst>
            </p:cNvPr>
            <p:cNvSpPr txBox="1">
              <a:spLocks/>
            </p:cNvSpPr>
            <p:nvPr/>
          </p:nvSpPr>
          <p:spPr>
            <a:xfrm>
              <a:off x="5664578" y="1076515"/>
              <a:ext cx="2708457" cy="12208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2"/>
                  </a:solidFill>
                  <a:latin typeface="Blinker"/>
                  <a:ea typeface="Blinker"/>
                  <a:cs typeface="Blinker"/>
                  <a:sym typeface="Blinker"/>
                </a:defRPr>
              </a:lvl1pPr>
              <a:lvl2pPr marL="914400" marR="0" lvl="1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2pPr>
              <a:lvl3pPr marL="1371600" marR="0" lvl="2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3pPr>
              <a:lvl4pPr marL="1828800" marR="0" lvl="3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4pPr>
              <a:lvl5pPr marL="2286000" marR="0" lvl="4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5pPr>
              <a:lvl6pPr marL="2743200" marR="0" lvl="5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6pPr>
              <a:lvl7pPr marL="3200400" marR="0" lvl="6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7pPr>
              <a:lvl8pPr marL="3657600" marR="0" lvl="7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8pPr>
              <a:lvl9pPr marL="4114800" marR="0" lvl="8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9pPr>
            </a:lstStyle>
            <a:p>
              <a:pPr marL="0" indent="0" algn="l">
                <a:spcAft>
                  <a:spcPts val="1200"/>
                </a:spcAft>
              </a:pPr>
              <a:r>
                <a:rPr lang="ko-KR" altLang="en-US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동물 친구를 선택하면 나오는 팝업입니다</a:t>
              </a:r>
              <a:r>
                <a:rPr lang="en-US" altLang="ko-KR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. </a:t>
              </a:r>
            </a:p>
            <a:p>
              <a:pPr marL="0" indent="0" algn="l">
                <a:spcAft>
                  <a:spcPts val="1200"/>
                </a:spcAft>
              </a:pPr>
              <a:r>
                <a:rPr lang="ko-KR" altLang="en-US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기본 정보 및 좌우명</a:t>
              </a:r>
              <a:r>
                <a:rPr lang="en-US" altLang="ko-KR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, </a:t>
              </a:r>
              <a:r>
                <a:rPr lang="ko-KR" altLang="en-US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좋아하는 물건 정보가 표시됩니다</a:t>
              </a:r>
              <a:r>
                <a:rPr lang="en-US" altLang="ko-KR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.</a:t>
              </a:r>
            </a:p>
          </p:txBody>
        </p:sp>
        <p:sp>
          <p:nvSpPr>
            <p:cNvPr id="144" name="Google Shape;856;p50">
              <a:extLst>
                <a:ext uri="{FF2B5EF4-FFF2-40B4-BE49-F238E27FC236}">
                  <a16:creationId xmlns:a16="http://schemas.microsoft.com/office/drawing/2014/main" id="{8D2E0BAF-69B4-4F15-89BC-6B96D226CA68}"/>
                </a:ext>
              </a:extLst>
            </p:cNvPr>
            <p:cNvSpPr txBox="1">
              <a:spLocks/>
            </p:cNvSpPr>
            <p:nvPr/>
          </p:nvSpPr>
          <p:spPr>
            <a:xfrm>
              <a:off x="5664578" y="516078"/>
              <a:ext cx="2179800" cy="5604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1" i="0" u="none" strike="noStrike" cap="none">
                  <a:solidFill>
                    <a:schemeClr val="dk2"/>
                  </a:solidFill>
                  <a:latin typeface="Blinker"/>
                  <a:ea typeface="Blinker"/>
                  <a:cs typeface="Blinker"/>
                  <a:sym typeface="Blinker"/>
                </a:defRPr>
              </a:lvl1pPr>
              <a:lvl2pPr marL="914400" marR="0" lvl="1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2pPr>
              <a:lvl3pPr marL="1371600" marR="0" lvl="2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3pPr>
              <a:lvl4pPr marL="1828800" marR="0" lvl="3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4pPr>
              <a:lvl5pPr marL="2286000" marR="0" lvl="4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5pPr>
              <a:lvl6pPr marL="2743200" marR="0" lvl="5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6pPr>
              <a:lvl7pPr marL="3200400" marR="0" lvl="6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7pPr>
              <a:lvl8pPr marL="3657600" marR="0" lvl="7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8pPr>
              <a:lvl9pPr marL="4114800" marR="0" lvl="8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9pPr>
            </a:lstStyle>
            <a:p>
              <a:pPr marL="0" indent="0" algn="l"/>
              <a:r>
                <a:rPr lang="ko-KR" altLang="en-US" dirty="0">
                  <a:solidFill>
                    <a:srgbClr val="DF852E"/>
                  </a:solidFill>
                  <a:latin typeface="a시월구일3" panose="02020600000000000000" pitchFamily="18" charset="-127"/>
                  <a:ea typeface="a시월구일3" panose="02020600000000000000" pitchFamily="18" charset="-127"/>
                </a:rPr>
                <a:t>정보</a:t>
              </a: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DC7AAB07-9D77-49FB-AC95-17BF868FECD2}"/>
              </a:ext>
            </a:extLst>
          </p:cNvPr>
          <p:cNvGrpSpPr/>
          <p:nvPr/>
        </p:nvGrpSpPr>
        <p:grpSpPr>
          <a:xfrm>
            <a:off x="5419136" y="3370020"/>
            <a:ext cx="2717178" cy="1276765"/>
            <a:chOff x="5664578" y="3203276"/>
            <a:chExt cx="2717178" cy="1276765"/>
          </a:xfrm>
        </p:grpSpPr>
        <p:sp>
          <p:nvSpPr>
            <p:cNvPr id="16" name="Google Shape;853;p50">
              <a:extLst>
                <a:ext uri="{FF2B5EF4-FFF2-40B4-BE49-F238E27FC236}">
                  <a16:creationId xmlns:a16="http://schemas.microsoft.com/office/drawing/2014/main" id="{33F911B7-E0EA-4C16-9AA6-82693E0A4FD2}"/>
                </a:ext>
              </a:extLst>
            </p:cNvPr>
            <p:cNvSpPr txBox="1">
              <a:spLocks/>
            </p:cNvSpPr>
            <p:nvPr/>
          </p:nvSpPr>
          <p:spPr>
            <a:xfrm>
              <a:off x="5664578" y="3763712"/>
              <a:ext cx="2717178" cy="7163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2"/>
                  </a:solidFill>
                  <a:latin typeface="Blinker"/>
                  <a:ea typeface="Blinker"/>
                  <a:cs typeface="Blinker"/>
                  <a:sym typeface="Blinker"/>
                </a:defRPr>
              </a:lvl1pPr>
              <a:lvl2pPr marL="914400" marR="0" lvl="1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2pPr>
              <a:lvl3pPr marL="1371600" marR="0" lvl="2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3pPr>
              <a:lvl4pPr marL="1828800" marR="0" lvl="3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4pPr>
              <a:lvl5pPr marL="2286000" marR="0" lvl="4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5pPr>
              <a:lvl6pPr marL="2743200" marR="0" lvl="5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6pPr>
              <a:lvl7pPr marL="3200400" marR="0" lvl="6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7pPr>
              <a:lvl8pPr marL="3657600" marR="0" lvl="7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8pPr>
              <a:lvl9pPr marL="4114800" marR="0" lvl="8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9pPr>
            </a:lstStyle>
            <a:p>
              <a:pPr marL="0" indent="0" algn="l">
                <a:spcAft>
                  <a:spcPts val="1200"/>
                </a:spcAft>
              </a:pPr>
              <a:r>
                <a:rPr lang="ko-KR" altLang="en-US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좋아하는 아이템을 주면 표시되게 했습니다</a:t>
              </a:r>
              <a:r>
                <a:rPr lang="en-US" altLang="ko-KR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.</a:t>
              </a:r>
            </a:p>
          </p:txBody>
        </p:sp>
        <p:sp>
          <p:nvSpPr>
            <p:cNvPr id="17" name="Google Shape;856;p50">
              <a:extLst>
                <a:ext uri="{FF2B5EF4-FFF2-40B4-BE49-F238E27FC236}">
                  <a16:creationId xmlns:a16="http://schemas.microsoft.com/office/drawing/2014/main" id="{01B65A7B-CCF0-46BB-B359-39B0683B6712}"/>
                </a:ext>
              </a:extLst>
            </p:cNvPr>
            <p:cNvSpPr txBox="1">
              <a:spLocks/>
            </p:cNvSpPr>
            <p:nvPr/>
          </p:nvSpPr>
          <p:spPr>
            <a:xfrm>
              <a:off x="5664578" y="3203276"/>
              <a:ext cx="2179800" cy="5604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1" i="0" u="none" strike="noStrike" cap="none">
                  <a:solidFill>
                    <a:schemeClr val="dk2"/>
                  </a:solidFill>
                  <a:latin typeface="Blinker"/>
                  <a:ea typeface="Blinker"/>
                  <a:cs typeface="Blinker"/>
                  <a:sym typeface="Blinker"/>
                </a:defRPr>
              </a:lvl1pPr>
              <a:lvl2pPr marL="914400" marR="0" lvl="1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2pPr>
              <a:lvl3pPr marL="1371600" marR="0" lvl="2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3pPr>
              <a:lvl4pPr marL="1828800" marR="0" lvl="3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4pPr>
              <a:lvl5pPr marL="2286000" marR="0" lvl="4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5pPr>
              <a:lvl6pPr marL="2743200" marR="0" lvl="5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6pPr>
              <a:lvl7pPr marL="3200400" marR="0" lvl="6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7pPr>
              <a:lvl8pPr marL="3657600" marR="0" lvl="7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8pPr>
              <a:lvl9pPr marL="4114800" marR="0" lvl="8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9pPr>
            </a:lstStyle>
            <a:p>
              <a:pPr marL="0" indent="0" algn="l"/>
              <a:r>
                <a:rPr lang="ko-KR" altLang="en-US" dirty="0">
                  <a:solidFill>
                    <a:srgbClr val="5A2C1D"/>
                  </a:solidFill>
                  <a:latin typeface="a시월구일3" panose="02020600000000000000" pitchFamily="18" charset="-127"/>
                  <a:ea typeface="a시월구일3" panose="02020600000000000000" pitchFamily="18" charset="-127"/>
                </a:rPr>
                <a:t>좋아하는 것</a:t>
              </a:r>
            </a:p>
          </p:txBody>
        </p:sp>
      </p:grpSp>
      <p:sp>
        <p:nvSpPr>
          <p:cNvPr id="18" name="Google Shape;853;p50">
            <a:extLst>
              <a:ext uri="{FF2B5EF4-FFF2-40B4-BE49-F238E27FC236}">
                <a16:creationId xmlns:a16="http://schemas.microsoft.com/office/drawing/2014/main" id="{2B7EAFEB-61B5-4628-B41F-971DFF82AF79}"/>
              </a:ext>
            </a:extLst>
          </p:cNvPr>
          <p:cNvSpPr txBox="1">
            <a:spLocks/>
          </p:cNvSpPr>
          <p:nvPr/>
        </p:nvSpPr>
        <p:spPr>
          <a:xfrm>
            <a:off x="808427" y="3902749"/>
            <a:ext cx="4078698" cy="716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inker"/>
              <a:buNone/>
              <a:defRPr sz="14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>
              <a:spcAft>
                <a:spcPts val="1200"/>
              </a:spcAft>
            </a:pP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버튼을 누르면 캐릭터가 부른 노래가 나옵니다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</a:t>
            </a:r>
          </a:p>
          <a:p>
            <a:pPr marL="0" indent="0" algn="l">
              <a:spcAft>
                <a:spcPts val="1200"/>
              </a:spcAft>
            </a:pP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끄고 킬 수 있으며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, </a:t>
            </a:r>
            <a:r>
              <a: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닫기 버튼을 누르면 노래가 멈춥니다</a:t>
            </a:r>
            <a:r>
              <a:rPr lang="en-US" altLang="ko-KR" dirty="0">
                <a:latin typeface="a꽃피는봄" panose="02020600000000000000" pitchFamily="18" charset="-127"/>
                <a:ea typeface="a꽃피는봄" panose="02020600000000000000" pitchFamily="18" charset="-127"/>
              </a:rPr>
              <a:t>. </a:t>
            </a:r>
            <a:endParaRPr lang="ko-KR" altLang="en-US" dirty="0">
              <a:latin typeface="a꽃피는봄" panose="02020600000000000000" pitchFamily="18" charset="-127"/>
              <a:ea typeface="a꽃피는봄" panose="02020600000000000000" pitchFamily="18" charset="-127"/>
            </a:endParaRPr>
          </a:p>
        </p:txBody>
      </p:sp>
      <p:sp>
        <p:nvSpPr>
          <p:cNvPr id="19" name="Google Shape;856;p50">
            <a:extLst>
              <a:ext uri="{FF2B5EF4-FFF2-40B4-BE49-F238E27FC236}">
                <a16:creationId xmlns:a16="http://schemas.microsoft.com/office/drawing/2014/main" id="{983FFCA8-6D65-4757-97E8-32BC5D9291AE}"/>
              </a:ext>
            </a:extLst>
          </p:cNvPr>
          <p:cNvSpPr txBox="1">
            <a:spLocks/>
          </p:cNvSpPr>
          <p:nvPr/>
        </p:nvSpPr>
        <p:spPr>
          <a:xfrm>
            <a:off x="808428" y="3346652"/>
            <a:ext cx="2179800" cy="560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1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 algn="l"/>
            <a:r>
              <a:rPr lang="ko-KR" altLang="en-US" dirty="0">
                <a:solidFill>
                  <a:srgbClr val="2BB7AB"/>
                </a:solidFill>
                <a:latin typeface="a시월구일3" panose="02020600000000000000" pitchFamily="18" charset="-127"/>
                <a:ea typeface="a시월구일3" panose="02020600000000000000" pitchFamily="18" charset="-127"/>
              </a:rPr>
              <a:t>노래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56D2C89-9D57-4D71-8F7C-A4A5BCF44A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322" y="3381147"/>
            <a:ext cx="500349" cy="50034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C012418-E3A4-4E5A-BD09-8E3F802CB7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0085" y="3326250"/>
            <a:ext cx="610142" cy="610142"/>
          </a:xfrm>
          <a:prstGeom prst="rect">
            <a:avLst/>
          </a:prstGeom>
        </p:spPr>
      </p:pic>
      <p:sp>
        <p:nvSpPr>
          <p:cNvPr id="26" name="슬라이드 번호 개체 틀 5">
            <a:extLst>
              <a:ext uri="{FF2B5EF4-FFF2-40B4-BE49-F238E27FC236}">
                <a16:creationId xmlns:a16="http://schemas.microsoft.com/office/drawing/2014/main" id="{E759F326-EBB1-4022-8C28-096F882FA969}"/>
              </a:ext>
            </a:extLst>
          </p:cNvPr>
          <p:cNvSpPr txBox="1">
            <a:spLocks/>
          </p:cNvSpPr>
          <p:nvPr/>
        </p:nvSpPr>
        <p:spPr>
          <a:xfrm>
            <a:off x="3551083" y="481150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1200" b="1" i="0" u="none" strike="noStrike" cap="none">
                <a:solidFill>
                  <a:schemeClr val="tx1">
                    <a:tint val="75000"/>
                  </a:schemeClr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aleway Black"/>
              <a:buNone/>
              <a:defRPr sz="2500" b="0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pPr algn="ctr"/>
            <a:fld id="{C139581C-0712-4782-A4FE-0F815E44CD7F}" type="slidenum">
              <a:rPr lang="ko-KR" altLang="en-US" smtClean="0">
                <a:latin typeface="210 동화책 R" panose="02020603020101020101" pitchFamily="18" charset="-127"/>
                <a:ea typeface="210 동화책 R" panose="02020603020101020101" pitchFamily="18" charset="-127"/>
              </a:rPr>
              <a:pPr algn="ctr"/>
              <a:t>9</a:t>
            </a:fld>
            <a:endParaRPr lang="ko-KR" altLang="en-US">
              <a:latin typeface="210 동화책 R" panose="02020603020101020101" pitchFamily="18" charset="-127"/>
              <a:ea typeface="210 동화책 R" panose="02020603020101020101" pitchFamily="18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8CCA027-E9D3-4A6D-9619-7D58C591F84D}"/>
              </a:ext>
            </a:extLst>
          </p:cNvPr>
          <p:cNvGrpSpPr/>
          <p:nvPr/>
        </p:nvGrpSpPr>
        <p:grpSpPr>
          <a:xfrm>
            <a:off x="5419136" y="2423391"/>
            <a:ext cx="2717178" cy="987318"/>
            <a:chOff x="6754478" y="4199822"/>
            <a:chExt cx="2717178" cy="987318"/>
          </a:xfrm>
        </p:grpSpPr>
        <p:sp>
          <p:nvSpPr>
            <p:cNvPr id="29" name="Google Shape;853;p50">
              <a:extLst>
                <a:ext uri="{FF2B5EF4-FFF2-40B4-BE49-F238E27FC236}">
                  <a16:creationId xmlns:a16="http://schemas.microsoft.com/office/drawing/2014/main" id="{0ABE71A0-6D0E-4605-8DAC-910B21A645B6}"/>
                </a:ext>
              </a:extLst>
            </p:cNvPr>
            <p:cNvSpPr txBox="1">
              <a:spLocks/>
            </p:cNvSpPr>
            <p:nvPr/>
          </p:nvSpPr>
          <p:spPr>
            <a:xfrm>
              <a:off x="6754478" y="4760259"/>
              <a:ext cx="2717178" cy="4268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2"/>
                  </a:solidFill>
                  <a:latin typeface="Blinker"/>
                  <a:ea typeface="Blinker"/>
                  <a:cs typeface="Blinker"/>
                  <a:sym typeface="Blinker"/>
                </a:defRPr>
              </a:lvl1pPr>
              <a:lvl2pPr marL="914400" marR="0" lvl="1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2pPr>
              <a:lvl3pPr marL="1371600" marR="0" lvl="2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3pPr>
              <a:lvl4pPr marL="1828800" marR="0" lvl="3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4pPr>
              <a:lvl5pPr marL="2286000" marR="0" lvl="4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5pPr>
              <a:lvl6pPr marL="2743200" marR="0" lvl="5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6pPr>
              <a:lvl7pPr marL="3200400" marR="0" lvl="6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7pPr>
              <a:lvl8pPr marL="3657600" marR="0" lvl="7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8pPr>
              <a:lvl9pPr marL="4114800" marR="0" lvl="8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Blinker"/>
                <a:buNone/>
                <a:defRPr sz="14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9pPr>
            </a:lstStyle>
            <a:p>
              <a:pPr marL="0" indent="0" algn="l">
                <a:spcAft>
                  <a:spcPts val="1200"/>
                </a:spcAft>
              </a:pPr>
              <a:r>
                <a:rPr lang="ko-KR" altLang="en-US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호감도가 </a:t>
              </a:r>
              <a:r>
                <a:rPr lang="en-US" altLang="ko-KR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5</a:t>
              </a:r>
              <a:r>
                <a:rPr lang="ko-KR" altLang="en-US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이상일 때 표시됩니다</a:t>
              </a:r>
              <a:r>
                <a:rPr lang="en-US" altLang="ko-KR" dirty="0">
                  <a:latin typeface="a꽃피는봄" panose="02020600000000000000" pitchFamily="18" charset="-127"/>
                  <a:ea typeface="a꽃피는봄" panose="02020600000000000000" pitchFamily="18" charset="-127"/>
                </a:rPr>
                <a:t>.</a:t>
              </a:r>
              <a:endParaRPr lang="ko-KR" altLang="en-US" dirty="0">
                <a:latin typeface="a꽃피는봄" panose="02020600000000000000" pitchFamily="18" charset="-127"/>
                <a:ea typeface="a꽃피는봄" panose="02020600000000000000" pitchFamily="18" charset="-127"/>
              </a:endParaRPr>
            </a:p>
          </p:txBody>
        </p:sp>
        <p:sp>
          <p:nvSpPr>
            <p:cNvPr id="30" name="Google Shape;856;p50">
              <a:extLst>
                <a:ext uri="{FF2B5EF4-FFF2-40B4-BE49-F238E27FC236}">
                  <a16:creationId xmlns:a16="http://schemas.microsoft.com/office/drawing/2014/main" id="{103717DD-7916-4469-82B4-790D13942EEC}"/>
                </a:ext>
              </a:extLst>
            </p:cNvPr>
            <p:cNvSpPr txBox="1">
              <a:spLocks/>
            </p:cNvSpPr>
            <p:nvPr/>
          </p:nvSpPr>
          <p:spPr>
            <a:xfrm>
              <a:off x="6754478" y="4199822"/>
              <a:ext cx="2179800" cy="5604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1" i="0" u="none" strike="noStrike" cap="none">
                  <a:solidFill>
                    <a:schemeClr val="dk2"/>
                  </a:solidFill>
                  <a:latin typeface="Blinker"/>
                  <a:ea typeface="Blinker"/>
                  <a:cs typeface="Blinker"/>
                  <a:sym typeface="Blinker"/>
                </a:defRPr>
              </a:lvl1pPr>
              <a:lvl2pPr marL="914400" marR="0" lvl="1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2pPr>
              <a:lvl3pPr marL="1371600" marR="0" lvl="2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3pPr>
              <a:lvl4pPr marL="1828800" marR="0" lvl="3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4pPr>
              <a:lvl5pPr marL="2286000" marR="0" lvl="4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5pPr>
              <a:lvl6pPr marL="2743200" marR="0" lvl="5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6pPr>
              <a:lvl7pPr marL="3200400" marR="0" lvl="6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7pPr>
              <a:lvl8pPr marL="3657600" marR="0" lvl="7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8pPr>
              <a:lvl9pPr marL="4114800" marR="0" lvl="8" indent="-3175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Blinker"/>
                <a:buNone/>
                <a:defRPr sz="2000" b="0" i="0" u="none" strike="noStrike" cap="none">
                  <a:solidFill>
                    <a:schemeClr val="dk1"/>
                  </a:solidFill>
                  <a:latin typeface="Blinker"/>
                  <a:ea typeface="Blinker"/>
                  <a:cs typeface="Blinker"/>
                  <a:sym typeface="Blinker"/>
                </a:defRPr>
              </a:lvl9pPr>
            </a:lstStyle>
            <a:p>
              <a:pPr marL="0" indent="0" algn="l"/>
              <a:r>
                <a:rPr lang="ko-KR" altLang="en-US" dirty="0">
                  <a:solidFill>
                    <a:srgbClr val="7F6A3B"/>
                  </a:solidFill>
                  <a:latin typeface="a시월구일3" panose="02020600000000000000" pitchFamily="18" charset="-127"/>
                  <a:ea typeface="a시월구일3" panose="02020600000000000000" pitchFamily="18" charset="-127"/>
                </a:rPr>
                <a:t>좌우명</a:t>
              </a:r>
            </a:p>
          </p:txBody>
        </p:sp>
      </p:grpSp>
      <p:sp>
        <p:nvSpPr>
          <p:cNvPr id="40" name="Google Shape;768;p48">
            <a:extLst>
              <a:ext uri="{FF2B5EF4-FFF2-40B4-BE49-F238E27FC236}">
                <a16:creationId xmlns:a16="http://schemas.microsoft.com/office/drawing/2014/main" id="{91ED9C0D-1330-4F5A-AA1C-469DC31EB7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50250" y="38676"/>
            <a:ext cx="5443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MANUAL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5494477"/>
      </p:ext>
    </p:extLst>
  </p:cSld>
  <p:clrMapOvr>
    <a:masterClrMapping/>
  </p:clrMapOvr>
</p:sld>
</file>

<file path=ppt/theme/theme1.xml><?xml version="1.0" encoding="utf-8"?>
<a:theme xmlns:a="http://schemas.openxmlformats.org/drawingml/2006/main" name="Splendens Project Proposal by Slidesgo">
  <a:themeElements>
    <a:clrScheme name="Simple Light">
      <a:dk1>
        <a:srgbClr val="DB2A4A"/>
      </a:dk1>
      <a:lt1>
        <a:srgbClr val="F8F5E8"/>
      </a:lt1>
      <a:dk2>
        <a:srgbClr val="191919"/>
      </a:dk2>
      <a:lt2>
        <a:srgbClr val="F5EECE"/>
      </a:lt2>
      <a:accent1>
        <a:srgbClr val="EBC920"/>
      </a:accent1>
      <a:accent2>
        <a:srgbClr val="0E40AB"/>
      </a:accent2>
      <a:accent3>
        <a:srgbClr val="DB2A4A"/>
      </a:accent3>
      <a:accent4>
        <a:srgbClr val="3BC7A2"/>
      </a:accent4>
      <a:accent5>
        <a:srgbClr val="EBC920"/>
      </a:accent5>
      <a:accent6>
        <a:srgbClr val="0E40AB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1361</Words>
  <Application>Microsoft Office PowerPoint</Application>
  <PresentationFormat>화면 슬라이드 쇼(16:9)</PresentationFormat>
  <Paragraphs>173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8" baseType="lpstr">
      <vt:lpstr>a신디나루M</vt:lpstr>
      <vt:lpstr>a꽃피는봄</vt:lpstr>
      <vt:lpstr>a시월구일3</vt:lpstr>
      <vt:lpstr>D2Coding</vt:lpstr>
      <vt:lpstr>Raleway Black</vt:lpstr>
      <vt:lpstr>Blinker SemiBold</vt:lpstr>
      <vt:lpstr>210 동화책 R</vt:lpstr>
      <vt:lpstr>Arial</vt:lpstr>
      <vt:lpstr>Raleway</vt:lpstr>
      <vt:lpstr>a타이틀고딕5</vt:lpstr>
      <vt:lpstr>Blinker</vt:lpstr>
      <vt:lpstr>Splendens Project Proposal by Slidesgo</vt:lpstr>
      <vt:lpstr>&lt;카라멜&gt; &lt;쭈니&gt; &lt;메리어스&gt;</vt:lpstr>
      <vt:lpstr>01</vt:lpstr>
      <vt:lpstr>SCHEDULE</vt:lpstr>
      <vt:lpstr>TIMELINE</vt:lpstr>
      <vt:lpstr>PowerPoint 프레젠테이션</vt:lpstr>
      <vt:lpstr>KEYPOINT!</vt:lpstr>
      <vt:lpstr>PowerPoint 프레젠테이션</vt:lpstr>
      <vt:lpstr>MANUAL</vt:lpstr>
      <vt:lpstr>MANUAL</vt:lpstr>
      <vt:lpstr>PowerPoint 프레젠테이션</vt:lpstr>
      <vt:lpstr>CODE</vt:lpstr>
      <vt:lpstr>CODE</vt:lpstr>
      <vt:lpstr>CODE</vt:lpstr>
      <vt:lpstr>CODE</vt:lpstr>
      <vt:lpstr>CODE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&lt;카라멜&gt; &lt;쭈니&gt; &lt;메리어스&gt;</dc:title>
  <dc:creator>이지원</dc:creator>
  <cp:lastModifiedBy>이 지원</cp:lastModifiedBy>
  <cp:revision>13</cp:revision>
  <dcterms:modified xsi:type="dcterms:W3CDTF">2021-11-08T08:46:24Z</dcterms:modified>
</cp:coreProperties>
</file>